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5" r:id="rId2"/>
    <p:sldMasterId id="2147483737" r:id="rId3"/>
  </p:sldMasterIdLst>
  <p:notesMasterIdLst>
    <p:notesMasterId r:id="rId15"/>
  </p:notesMasterIdLst>
  <p:sldIdLst>
    <p:sldId id="332" r:id="rId4"/>
    <p:sldId id="467" r:id="rId5"/>
    <p:sldId id="404" r:id="rId6"/>
    <p:sldId id="401" r:id="rId7"/>
    <p:sldId id="258" r:id="rId8"/>
    <p:sldId id="468" r:id="rId9"/>
    <p:sldId id="469" r:id="rId10"/>
    <p:sldId id="470" r:id="rId11"/>
    <p:sldId id="471" r:id="rId12"/>
    <p:sldId id="472" r:id="rId13"/>
    <p:sldId id="4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2F8B07A3-CAAC-2D4D-82AB-4207DF274A41}">
          <p14:sldIdLst>
            <p14:sldId id="332"/>
            <p14:sldId id="467"/>
            <p14:sldId id="404"/>
            <p14:sldId id="401"/>
            <p14:sldId id="258"/>
            <p14:sldId id="468"/>
            <p14:sldId id="469"/>
            <p14:sldId id="470"/>
            <p14:sldId id="471"/>
            <p14:sldId id="472"/>
            <p14:sldId id="403"/>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F5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390" autoAdjust="0"/>
    <p:restoredTop sz="94660"/>
  </p:normalViewPr>
  <p:slideViewPr>
    <p:cSldViewPr snapToGrid="0">
      <p:cViewPr varScale="1">
        <p:scale>
          <a:sx n="82" d="100"/>
          <a:sy n="82" d="100"/>
        </p:scale>
        <p:origin x="-384"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F69F6-6E09-2240-BDA9-08F227C36281}" type="datetimeFigureOut">
              <a:rPr lang="en-US" smtClean="0"/>
              <a:pPr/>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F16DD-ACF9-3A4A-83E5-4DE399FB2E72}" type="slidenum">
              <a:rPr lang="en-US" smtClean="0"/>
              <a:pPr/>
              <a:t>‹#›</a:t>
            </a:fld>
            <a:endParaRPr lang="en-US"/>
          </a:p>
        </p:txBody>
      </p:sp>
    </p:spTree>
    <p:extLst>
      <p:ext uri="{BB962C8B-B14F-4D97-AF65-F5344CB8AC3E}">
        <p14:creationId xmlns:p14="http://schemas.microsoft.com/office/powerpoint/2010/main" xmlns="" val="36503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3596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0" y="0"/>
            <a:ext cx="6096000" cy="6858000"/>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0" y="0"/>
            <a:ext cx="3360184" cy="6858000"/>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8831816" y="0"/>
            <a:ext cx="3360184" cy="6858000"/>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0" y="0"/>
            <a:ext cx="7304050" cy="6858000"/>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8" name="Picture Placeholder 7"/>
          <p:cNvSpPr>
            <a:spLocks noGrp="1"/>
          </p:cNvSpPr>
          <p:nvPr>
            <p:ph type="pic" sz="quarter" idx="11" hasCustomPrompt="1"/>
          </p:nvPr>
        </p:nvSpPr>
        <p:spPr>
          <a:xfrm>
            <a:off x="1311996" y="1094677"/>
            <a:ext cx="4668644" cy="4662939"/>
          </a:xfrm>
          <a:custGeom>
            <a:avLst/>
            <a:gdLst>
              <a:gd name="connsiteX0" fmla="*/ 737707 w 4668644"/>
              <a:gd name="connsiteY0" fmla="*/ 0 h 4662939"/>
              <a:gd name="connsiteX1" fmla="*/ 2334323 w 4668644"/>
              <a:gd name="connsiteY1" fmla="*/ 1596616 h 4662939"/>
              <a:gd name="connsiteX2" fmla="*/ 3930937 w 4668644"/>
              <a:gd name="connsiteY2" fmla="*/ 2 h 4662939"/>
              <a:gd name="connsiteX3" fmla="*/ 4662937 w 4668644"/>
              <a:gd name="connsiteY3" fmla="*/ 732002 h 4662939"/>
              <a:gd name="connsiteX4" fmla="*/ 3066323 w 4668644"/>
              <a:gd name="connsiteY4" fmla="*/ 2328616 h 4662939"/>
              <a:gd name="connsiteX5" fmla="*/ 4668644 w 4668644"/>
              <a:gd name="connsiteY5" fmla="*/ 3930937 h 4662939"/>
              <a:gd name="connsiteX6" fmla="*/ 3936644 w 4668644"/>
              <a:gd name="connsiteY6" fmla="*/ 4662938 h 4662939"/>
              <a:gd name="connsiteX7" fmla="*/ 2334323 w 4668644"/>
              <a:gd name="connsiteY7" fmla="*/ 3060617 h 4662939"/>
              <a:gd name="connsiteX8" fmla="*/ 732000 w 4668644"/>
              <a:gd name="connsiteY8" fmla="*/ 4662939 h 4662939"/>
              <a:gd name="connsiteX9" fmla="*/ 0 w 4668644"/>
              <a:gd name="connsiteY9" fmla="*/ 3930939 h 4662939"/>
              <a:gd name="connsiteX10" fmla="*/ 1602322 w 4668644"/>
              <a:gd name="connsiteY10" fmla="*/ 2328616 h 4662939"/>
              <a:gd name="connsiteX11" fmla="*/ 5707 w 4668644"/>
              <a:gd name="connsiteY11" fmla="*/ 732001 h 466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8644" h="4662939">
                <a:moveTo>
                  <a:pt x="737707" y="0"/>
                </a:moveTo>
                <a:lnTo>
                  <a:pt x="2334323" y="1596616"/>
                </a:lnTo>
                <a:lnTo>
                  <a:pt x="3930937" y="2"/>
                </a:lnTo>
                <a:lnTo>
                  <a:pt x="4662937" y="732002"/>
                </a:lnTo>
                <a:lnTo>
                  <a:pt x="3066323" y="2328616"/>
                </a:lnTo>
                <a:lnTo>
                  <a:pt x="4668644" y="3930937"/>
                </a:lnTo>
                <a:lnTo>
                  <a:pt x="3936644" y="4662938"/>
                </a:lnTo>
                <a:lnTo>
                  <a:pt x="2334323" y="3060617"/>
                </a:lnTo>
                <a:lnTo>
                  <a:pt x="732000" y="4662939"/>
                </a:lnTo>
                <a:lnTo>
                  <a:pt x="0" y="3930939"/>
                </a:lnTo>
                <a:lnTo>
                  <a:pt x="1602322" y="2328616"/>
                </a:lnTo>
                <a:lnTo>
                  <a:pt x="5707" y="732001"/>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841829" y="0"/>
            <a:ext cx="10541937" cy="5270968"/>
          </a:xfrm>
          <a:custGeom>
            <a:avLst/>
            <a:gdLst>
              <a:gd name="connsiteX0" fmla="*/ 0 w 10541937"/>
              <a:gd name="connsiteY0" fmla="*/ 0 h 5270968"/>
              <a:gd name="connsiteX1" fmla="*/ 10541937 w 10541937"/>
              <a:gd name="connsiteY1" fmla="*/ 0 h 5270968"/>
              <a:gd name="connsiteX2" fmla="*/ 5270969 w 10541937"/>
              <a:gd name="connsiteY2" fmla="*/ 5270968 h 5270968"/>
            </a:gdLst>
            <a:ahLst/>
            <a:cxnLst>
              <a:cxn ang="0">
                <a:pos x="connsiteX0" y="connsiteY0"/>
              </a:cxn>
              <a:cxn ang="0">
                <a:pos x="connsiteX1" y="connsiteY1"/>
              </a:cxn>
              <a:cxn ang="0">
                <a:pos x="connsiteX2" y="connsiteY2"/>
              </a:cxn>
            </a:cxnLst>
            <a:rect l="l" t="t" r="r" b="b"/>
            <a:pathLst>
              <a:path w="10541937" h="5270968">
                <a:moveTo>
                  <a:pt x="0" y="0"/>
                </a:moveTo>
                <a:lnTo>
                  <a:pt x="10541937" y="0"/>
                </a:lnTo>
                <a:lnTo>
                  <a:pt x="5270969" y="5270968"/>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9" name="Picture Placeholder 8"/>
          <p:cNvSpPr>
            <a:spLocks noGrp="1"/>
          </p:cNvSpPr>
          <p:nvPr>
            <p:ph type="pic" sz="quarter" idx="11" hasCustomPrompt="1"/>
          </p:nvPr>
        </p:nvSpPr>
        <p:spPr>
          <a:xfrm>
            <a:off x="5256334" y="3429000"/>
            <a:ext cx="6858000" cy="3429000"/>
          </a:xfrm>
          <a:custGeom>
            <a:avLst/>
            <a:gdLst>
              <a:gd name="connsiteX0" fmla="*/ 3429000 w 6858000"/>
              <a:gd name="connsiteY0" fmla="*/ 0 h 3429000"/>
              <a:gd name="connsiteX1" fmla="*/ 6858000 w 6858000"/>
              <a:gd name="connsiteY1" fmla="*/ 3429000 h 3429000"/>
              <a:gd name="connsiteX2" fmla="*/ 0 w 6858000"/>
              <a:gd name="connsiteY2" fmla="*/ 3429000 h 3429000"/>
            </a:gdLst>
            <a:ahLst/>
            <a:cxnLst>
              <a:cxn ang="0">
                <a:pos x="connsiteX0" y="connsiteY0"/>
              </a:cxn>
              <a:cxn ang="0">
                <a:pos x="connsiteX1" y="connsiteY1"/>
              </a:cxn>
              <a:cxn ang="0">
                <a:pos x="connsiteX2" y="connsiteY2"/>
              </a:cxn>
            </a:cxnLst>
            <a:rect l="l" t="t" r="r" b="b"/>
            <a:pathLst>
              <a:path w="6858000" h="3429000">
                <a:moveTo>
                  <a:pt x="3429000" y="0"/>
                </a:moveTo>
                <a:lnTo>
                  <a:pt x="6858000" y="3429000"/>
                </a:lnTo>
                <a:lnTo>
                  <a:pt x="0" y="342900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663678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739456" y="0"/>
            <a:ext cx="10721369" cy="6858000"/>
          </a:xfrm>
          <a:custGeom>
            <a:avLst/>
            <a:gdLst>
              <a:gd name="connsiteX0" fmla="*/ 0 w 10721369"/>
              <a:gd name="connsiteY0" fmla="*/ 0 h 6858000"/>
              <a:gd name="connsiteX1" fmla="*/ 3832547 w 10721369"/>
              <a:gd name="connsiteY1" fmla="*/ 0 h 6858000"/>
              <a:gd name="connsiteX2" fmla="*/ 5360684 w 10721369"/>
              <a:gd name="connsiteY2" fmla="*/ 1528138 h 6858000"/>
              <a:gd name="connsiteX3" fmla="*/ 6888822 w 10721369"/>
              <a:gd name="connsiteY3" fmla="*/ 0 h 6858000"/>
              <a:gd name="connsiteX4" fmla="*/ 10721369 w 10721369"/>
              <a:gd name="connsiteY4" fmla="*/ 0 h 6858000"/>
              <a:gd name="connsiteX5" fmla="*/ 7276957 w 10721369"/>
              <a:gd name="connsiteY5" fmla="*/ 3444412 h 6858000"/>
              <a:gd name="connsiteX6" fmla="*/ 10690545 w 10721369"/>
              <a:gd name="connsiteY6" fmla="*/ 6858000 h 6858000"/>
              <a:gd name="connsiteX7" fmla="*/ 6858000 w 10721369"/>
              <a:gd name="connsiteY7" fmla="*/ 6858000 h 6858000"/>
              <a:gd name="connsiteX8" fmla="*/ 5360684 w 10721369"/>
              <a:gd name="connsiteY8" fmla="*/ 5360685 h 6858000"/>
              <a:gd name="connsiteX9" fmla="*/ 3863369 w 10721369"/>
              <a:gd name="connsiteY9" fmla="*/ 6858000 h 6858000"/>
              <a:gd name="connsiteX10" fmla="*/ 30822 w 10721369"/>
              <a:gd name="connsiteY10" fmla="*/ 6858000 h 6858000"/>
              <a:gd name="connsiteX11" fmla="*/ 3444411 w 10721369"/>
              <a:gd name="connsiteY11" fmla="*/ 34444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21369" h="6858000">
                <a:moveTo>
                  <a:pt x="0" y="0"/>
                </a:moveTo>
                <a:lnTo>
                  <a:pt x="3832547" y="0"/>
                </a:lnTo>
                <a:lnTo>
                  <a:pt x="5360684" y="1528138"/>
                </a:lnTo>
                <a:lnTo>
                  <a:pt x="6888822" y="0"/>
                </a:lnTo>
                <a:lnTo>
                  <a:pt x="10721369" y="0"/>
                </a:lnTo>
                <a:lnTo>
                  <a:pt x="7276957" y="3444412"/>
                </a:lnTo>
                <a:lnTo>
                  <a:pt x="10690545" y="6858000"/>
                </a:lnTo>
                <a:lnTo>
                  <a:pt x="6858000" y="6858000"/>
                </a:lnTo>
                <a:lnTo>
                  <a:pt x="5360684" y="5360685"/>
                </a:lnTo>
                <a:lnTo>
                  <a:pt x="3863369" y="6858000"/>
                </a:lnTo>
                <a:lnTo>
                  <a:pt x="30822" y="6858000"/>
                </a:lnTo>
                <a:lnTo>
                  <a:pt x="3444411" y="3444411"/>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1485805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763413" y="0"/>
            <a:ext cx="10748782" cy="6858000"/>
          </a:xfrm>
          <a:custGeom>
            <a:avLst/>
            <a:gdLst>
              <a:gd name="connsiteX0" fmla="*/ 0 w 10748782"/>
              <a:gd name="connsiteY0" fmla="*/ 0 h 6858000"/>
              <a:gd name="connsiteX1" fmla="*/ 3890782 w 10748782"/>
              <a:gd name="connsiteY1" fmla="*/ 0 h 6858000"/>
              <a:gd name="connsiteX2" fmla="*/ 10748782 w 10748782"/>
              <a:gd name="connsiteY2" fmla="*/ 6858000 h 6858000"/>
              <a:gd name="connsiteX3" fmla="*/ 6858000 w 1074878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48782" h="6858000">
                <a:moveTo>
                  <a:pt x="0" y="0"/>
                </a:moveTo>
                <a:lnTo>
                  <a:pt x="3890782" y="0"/>
                </a:lnTo>
                <a:lnTo>
                  <a:pt x="10748782" y="6858000"/>
                </a:lnTo>
                <a:lnTo>
                  <a:pt x="6858000" y="685800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1098473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8" name="Picture Placeholder 4"/>
          <p:cNvSpPr>
            <a:spLocks noGrp="1"/>
          </p:cNvSpPr>
          <p:nvPr>
            <p:ph type="pic" sz="quarter" idx="20" hasCustomPrompt="1"/>
          </p:nvPr>
        </p:nvSpPr>
        <p:spPr>
          <a:xfrm>
            <a:off x="6089152" y="4593775"/>
            <a:ext cx="3044577" cy="226422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19" name="Picture Placeholder 4"/>
          <p:cNvSpPr>
            <a:spLocks noGrp="1"/>
          </p:cNvSpPr>
          <p:nvPr>
            <p:ph type="pic" sz="quarter" idx="21" hasCustomPrompt="1"/>
          </p:nvPr>
        </p:nvSpPr>
        <p:spPr>
          <a:xfrm>
            <a:off x="9126866" y="4593775"/>
            <a:ext cx="3065134" cy="226422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16" name="Picture Placeholder 4"/>
          <p:cNvSpPr>
            <a:spLocks noGrp="1"/>
          </p:cNvSpPr>
          <p:nvPr>
            <p:ph type="pic" sz="quarter" idx="18" hasCustomPrompt="1"/>
          </p:nvPr>
        </p:nvSpPr>
        <p:spPr>
          <a:xfrm>
            <a:off x="-1" y="4593775"/>
            <a:ext cx="3044577" cy="226422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17" name="Picture Placeholder 4"/>
          <p:cNvSpPr>
            <a:spLocks noGrp="1"/>
          </p:cNvSpPr>
          <p:nvPr>
            <p:ph type="pic" sz="quarter" idx="19" hasCustomPrompt="1"/>
          </p:nvPr>
        </p:nvSpPr>
        <p:spPr>
          <a:xfrm>
            <a:off x="3044576" y="4593775"/>
            <a:ext cx="3044577" cy="226422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4" name="Picture Placeholder 4"/>
          <p:cNvSpPr>
            <a:spLocks noGrp="1"/>
          </p:cNvSpPr>
          <p:nvPr>
            <p:ph type="pic" sz="quarter" idx="10" hasCustomPrompt="1"/>
          </p:nvPr>
        </p:nvSpPr>
        <p:spPr>
          <a:xfrm>
            <a:off x="-1" y="0"/>
            <a:ext cx="3044577" cy="2301411"/>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5" name="Picture Placeholder 4"/>
          <p:cNvSpPr>
            <a:spLocks noGrp="1"/>
          </p:cNvSpPr>
          <p:nvPr>
            <p:ph type="pic" sz="quarter" idx="11" hasCustomPrompt="1"/>
          </p:nvPr>
        </p:nvSpPr>
        <p:spPr>
          <a:xfrm>
            <a:off x="3044576" y="0"/>
            <a:ext cx="3044577" cy="2301411"/>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6" name="Picture Placeholder 4"/>
          <p:cNvSpPr>
            <a:spLocks noGrp="1"/>
          </p:cNvSpPr>
          <p:nvPr>
            <p:ph type="pic" sz="quarter" idx="12" hasCustomPrompt="1"/>
          </p:nvPr>
        </p:nvSpPr>
        <p:spPr>
          <a:xfrm>
            <a:off x="6089152" y="0"/>
            <a:ext cx="3044577" cy="2301411"/>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7" name="Picture Placeholder 4"/>
          <p:cNvSpPr>
            <a:spLocks noGrp="1"/>
          </p:cNvSpPr>
          <p:nvPr>
            <p:ph type="pic" sz="quarter" idx="13" hasCustomPrompt="1"/>
          </p:nvPr>
        </p:nvSpPr>
        <p:spPr>
          <a:xfrm>
            <a:off x="9126866" y="0"/>
            <a:ext cx="3065134" cy="2301411"/>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12" name="Picture Placeholder 4"/>
          <p:cNvSpPr>
            <a:spLocks noGrp="1"/>
          </p:cNvSpPr>
          <p:nvPr>
            <p:ph type="pic" sz="quarter" idx="14" hasCustomPrompt="1"/>
          </p:nvPr>
        </p:nvSpPr>
        <p:spPr>
          <a:xfrm>
            <a:off x="-1" y="2301411"/>
            <a:ext cx="3044577" cy="2301411"/>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13" name="Picture Placeholder 4"/>
          <p:cNvSpPr>
            <a:spLocks noGrp="1"/>
          </p:cNvSpPr>
          <p:nvPr>
            <p:ph type="pic" sz="quarter" idx="15" hasCustomPrompt="1"/>
          </p:nvPr>
        </p:nvSpPr>
        <p:spPr>
          <a:xfrm>
            <a:off x="3044576" y="2301411"/>
            <a:ext cx="3044577" cy="2301411"/>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14" name="Picture Placeholder 4"/>
          <p:cNvSpPr>
            <a:spLocks noGrp="1"/>
          </p:cNvSpPr>
          <p:nvPr>
            <p:ph type="pic" sz="quarter" idx="16" hasCustomPrompt="1"/>
          </p:nvPr>
        </p:nvSpPr>
        <p:spPr>
          <a:xfrm>
            <a:off x="6089152" y="2301411"/>
            <a:ext cx="3044577" cy="2301411"/>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15" name="Picture Placeholder 4"/>
          <p:cNvSpPr>
            <a:spLocks noGrp="1"/>
          </p:cNvSpPr>
          <p:nvPr>
            <p:ph type="pic" sz="quarter" idx="17" hasCustomPrompt="1"/>
          </p:nvPr>
        </p:nvSpPr>
        <p:spPr>
          <a:xfrm>
            <a:off x="9126866" y="2301411"/>
            <a:ext cx="3065134" cy="2301411"/>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xmlns="" val="985290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10125778" y="2071741"/>
            <a:ext cx="1542990" cy="2714510"/>
          </a:xfrm>
          <a:custGeom>
            <a:avLst/>
            <a:gdLst>
              <a:gd name="connsiteX0" fmla="*/ 1356851 w 1542990"/>
              <a:gd name="connsiteY0" fmla="*/ 0 h 2714510"/>
              <a:gd name="connsiteX1" fmla="*/ 1542990 w 1542990"/>
              <a:gd name="connsiteY1" fmla="*/ 186139 h 2714510"/>
              <a:gd name="connsiteX2" fmla="*/ 371874 w 1542990"/>
              <a:gd name="connsiteY2" fmla="*/ 1357255 h 2714510"/>
              <a:gd name="connsiteX3" fmla="*/ 1542990 w 1542990"/>
              <a:gd name="connsiteY3" fmla="*/ 2528371 h 2714510"/>
              <a:gd name="connsiteX4" fmla="*/ 1356851 w 1542990"/>
              <a:gd name="connsiteY4" fmla="*/ 2714510 h 2714510"/>
              <a:gd name="connsiteX5" fmla="*/ 0 w 1542990"/>
              <a:gd name="connsiteY5" fmla="*/ 1357659 h 2714510"/>
              <a:gd name="connsiteX6" fmla="*/ 403 w 1542990"/>
              <a:gd name="connsiteY6" fmla="*/ 1357255 h 2714510"/>
              <a:gd name="connsiteX7" fmla="*/ 0 w 1542990"/>
              <a:gd name="connsiteY7" fmla="*/ 1356852 h 271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2990" h="2714510">
                <a:moveTo>
                  <a:pt x="1356851" y="0"/>
                </a:moveTo>
                <a:lnTo>
                  <a:pt x="1542990" y="186139"/>
                </a:lnTo>
                <a:lnTo>
                  <a:pt x="371874" y="1357255"/>
                </a:lnTo>
                <a:lnTo>
                  <a:pt x="1542990" y="2528371"/>
                </a:lnTo>
                <a:lnTo>
                  <a:pt x="1356851" y="2714510"/>
                </a:lnTo>
                <a:lnTo>
                  <a:pt x="0" y="1357659"/>
                </a:lnTo>
                <a:lnTo>
                  <a:pt x="403" y="1357255"/>
                </a:lnTo>
                <a:lnTo>
                  <a:pt x="0" y="1356852"/>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12" name="Picture Placeholder 11"/>
          <p:cNvSpPr>
            <a:spLocks noGrp="1"/>
          </p:cNvSpPr>
          <p:nvPr>
            <p:ph type="pic" sz="quarter" idx="10" hasCustomPrompt="1"/>
          </p:nvPr>
        </p:nvSpPr>
        <p:spPr>
          <a:xfrm>
            <a:off x="1" y="483703"/>
            <a:ext cx="10130359" cy="5890590"/>
          </a:xfrm>
          <a:custGeom>
            <a:avLst/>
            <a:gdLst>
              <a:gd name="connsiteX0" fmla="*/ 0 w 10130359"/>
              <a:gd name="connsiteY0" fmla="*/ 0 h 5890590"/>
              <a:gd name="connsiteX1" fmla="*/ 7185939 w 10130359"/>
              <a:gd name="connsiteY1" fmla="*/ 0 h 5890590"/>
              <a:gd name="connsiteX2" fmla="*/ 7185939 w 10130359"/>
              <a:gd name="connsiteY2" fmla="*/ 1 h 5890590"/>
              <a:gd name="connsiteX3" fmla="*/ 7185940 w 10130359"/>
              <a:gd name="connsiteY3" fmla="*/ 0 h 5890590"/>
              <a:gd name="connsiteX4" fmla="*/ 10130359 w 10130359"/>
              <a:gd name="connsiteY4" fmla="*/ 2944419 h 5890590"/>
              <a:gd name="connsiteX5" fmla="*/ 10129483 w 10130359"/>
              <a:gd name="connsiteY5" fmla="*/ 2945295 h 5890590"/>
              <a:gd name="connsiteX6" fmla="*/ 10130358 w 10130359"/>
              <a:gd name="connsiteY6" fmla="*/ 2946171 h 5890590"/>
              <a:gd name="connsiteX7" fmla="*/ 7185939 w 10130359"/>
              <a:gd name="connsiteY7" fmla="*/ 5890590 h 5890590"/>
              <a:gd name="connsiteX8" fmla="*/ 0 w 10130359"/>
              <a:gd name="connsiteY8" fmla="*/ 5890590 h 5890590"/>
              <a:gd name="connsiteX9" fmla="*/ 0 w 10130359"/>
              <a:gd name="connsiteY9" fmla="*/ 5310425 h 5890590"/>
              <a:gd name="connsiteX10" fmla="*/ 6958247 w 10130359"/>
              <a:gd name="connsiteY10" fmla="*/ 5310425 h 5890590"/>
              <a:gd name="connsiteX11" fmla="*/ 9323377 w 10130359"/>
              <a:gd name="connsiteY11" fmla="*/ 2945295 h 5890590"/>
              <a:gd name="connsiteX12" fmla="*/ 6958248 w 10130359"/>
              <a:gd name="connsiteY12" fmla="*/ 580165 h 5890590"/>
              <a:gd name="connsiteX13" fmla="*/ 0 w 10130359"/>
              <a:gd name="connsiteY13" fmla="*/ 580165 h 589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130359" h="5890590">
                <a:moveTo>
                  <a:pt x="0" y="0"/>
                </a:moveTo>
                <a:lnTo>
                  <a:pt x="7185939" y="0"/>
                </a:lnTo>
                <a:lnTo>
                  <a:pt x="7185939" y="1"/>
                </a:lnTo>
                <a:lnTo>
                  <a:pt x="7185940" y="0"/>
                </a:lnTo>
                <a:lnTo>
                  <a:pt x="10130359" y="2944419"/>
                </a:lnTo>
                <a:lnTo>
                  <a:pt x="10129483" y="2945295"/>
                </a:lnTo>
                <a:lnTo>
                  <a:pt x="10130358" y="2946171"/>
                </a:lnTo>
                <a:lnTo>
                  <a:pt x="7185939" y="5890590"/>
                </a:lnTo>
                <a:lnTo>
                  <a:pt x="0" y="5890590"/>
                </a:lnTo>
                <a:lnTo>
                  <a:pt x="0" y="5310425"/>
                </a:lnTo>
                <a:lnTo>
                  <a:pt x="6958247" y="5310425"/>
                </a:lnTo>
                <a:lnTo>
                  <a:pt x="9323377" y="2945295"/>
                </a:lnTo>
                <a:lnTo>
                  <a:pt x="6958248" y="580165"/>
                </a:lnTo>
                <a:lnTo>
                  <a:pt x="0" y="580165"/>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1350239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Freeform 5"/>
          <p:cNvSpPr/>
          <p:nvPr userDrawn="1"/>
        </p:nvSpPr>
        <p:spPr>
          <a:xfrm>
            <a:off x="2905538" y="0"/>
            <a:ext cx="9286463" cy="6858000"/>
          </a:xfrm>
          <a:custGeom>
            <a:avLst/>
            <a:gdLst>
              <a:gd name="connsiteX0" fmla="*/ 3428999 w 9286463"/>
              <a:gd name="connsiteY0" fmla="*/ 0 h 6858000"/>
              <a:gd name="connsiteX1" fmla="*/ 9286463 w 9286463"/>
              <a:gd name="connsiteY1" fmla="*/ 0 h 6858000"/>
              <a:gd name="connsiteX2" fmla="*/ 9286463 w 9286463"/>
              <a:gd name="connsiteY2" fmla="*/ 6858000 h 6858000"/>
              <a:gd name="connsiteX3" fmla="*/ 3429000 w 9286463"/>
              <a:gd name="connsiteY3" fmla="*/ 6858000 h 6858000"/>
              <a:gd name="connsiteX4" fmla="*/ 0 w 9286463"/>
              <a:gd name="connsiteY4" fmla="*/ 3429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463" h="6858000">
                <a:moveTo>
                  <a:pt x="3428999" y="0"/>
                </a:moveTo>
                <a:lnTo>
                  <a:pt x="9286463" y="0"/>
                </a:lnTo>
                <a:lnTo>
                  <a:pt x="9286463" y="6858000"/>
                </a:lnTo>
                <a:lnTo>
                  <a:pt x="3429000" y="6858000"/>
                </a:lnTo>
                <a:lnTo>
                  <a:pt x="0" y="3429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0" hasCustomPrompt="1"/>
          </p:nvPr>
        </p:nvSpPr>
        <p:spPr>
          <a:xfrm>
            <a:off x="1362547" y="2071741"/>
            <a:ext cx="1542990" cy="2714510"/>
          </a:xfrm>
          <a:custGeom>
            <a:avLst/>
            <a:gdLst>
              <a:gd name="connsiteX0" fmla="*/ 186139 w 1542990"/>
              <a:gd name="connsiteY0" fmla="*/ 0 h 2714510"/>
              <a:gd name="connsiteX1" fmla="*/ 1542990 w 1542990"/>
              <a:gd name="connsiteY1" fmla="*/ 1356852 h 2714510"/>
              <a:gd name="connsiteX2" fmla="*/ 1542587 w 1542990"/>
              <a:gd name="connsiteY2" fmla="*/ 1357255 h 2714510"/>
              <a:gd name="connsiteX3" fmla="*/ 1542990 w 1542990"/>
              <a:gd name="connsiteY3" fmla="*/ 1357659 h 2714510"/>
              <a:gd name="connsiteX4" fmla="*/ 186139 w 1542990"/>
              <a:gd name="connsiteY4" fmla="*/ 2714510 h 2714510"/>
              <a:gd name="connsiteX5" fmla="*/ 0 w 1542990"/>
              <a:gd name="connsiteY5" fmla="*/ 2528371 h 2714510"/>
              <a:gd name="connsiteX6" fmla="*/ 1171116 w 1542990"/>
              <a:gd name="connsiteY6" fmla="*/ 1357255 h 2714510"/>
              <a:gd name="connsiteX7" fmla="*/ 0 w 1542990"/>
              <a:gd name="connsiteY7" fmla="*/ 186139 h 271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2990" h="2714510">
                <a:moveTo>
                  <a:pt x="186139" y="0"/>
                </a:moveTo>
                <a:lnTo>
                  <a:pt x="1542990" y="1356852"/>
                </a:lnTo>
                <a:lnTo>
                  <a:pt x="1542587" y="1357255"/>
                </a:lnTo>
                <a:lnTo>
                  <a:pt x="1542990" y="1357659"/>
                </a:lnTo>
                <a:lnTo>
                  <a:pt x="186139" y="2714510"/>
                </a:lnTo>
                <a:lnTo>
                  <a:pt x="0" y="2528371"/>
                </a:lnTo>
                <a:lnTo>
                  <a:pt x="1171116" y="1357255"/>
                </a:lnTo>
                <a:lnTo>
                  <a:pt x="0" y="186139"/>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28467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Rectangle 3"/>
          <p:cNvSpPr/>
          <p:nvPr userDrawn="1"/>
        </p:nvSpPr>
        <p:spPr>
          <a:xfrm rot="18900000">
            <a:off x="4364761" y="1697762"/>
            <a:ext cx="3462476" cy="34624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hasCustomPrompt="1"/>
          </p:nvPr>
        </p:nvSpPr>
        <p:spPr>
          <a:xfrm>
            <a:off x="1199319" y="-1467682"/>
            <a:ext cx="4896681" cy="4896681"/>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8" name="Picture Placeholder 7"/>
          <p:cNvSpPr>
            <a:spLocks noGrp="1"/>
          </p:cNvSpPr>
          <p:nvPr>
            <p:ph type="pic" sz="quarter" idx="11" hasCustomPrompt="1"/>
          </p:nvPr>
        </p:nvSpPr>
        <p:spPr>
          <a:xfrm>
            <a:off x="6095999" y="-1467682"/>
            <a:ext cx="4896681" cy="4896681"/>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9" name="Picture Placeholder 8"/>
          <p:cNvSpPr>
            <a:spLocks noGrp="1"/>
          </p:cNvSpPr>
          <p:nvPr>
            <p:ph type="pic" sz="quarter" idx="12" hasCustomPrompt="1"/>
          </p:nvPr>
        </p:nvSpPr>
        <p:spPr>
          <a:xfrm>
            <a:off x="1199319" y="3429000"/>
            <a:ext cx="4896681" cy="4896681"/>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10" name="Picture Placeholder 9"/>
          <p:cNvSpPr>
            <a:spLocks noGrp="1"/>
          </p:cNvSpPr>
          <p:nvPr>
            <p:ph type="pic" sz="quarter" idx="13" hasCustomPrompt="1"/>
          </p:nvPr>
        </p:nvSpPr>
        <p:spPr>
          <a:xfrm>
            <a:off x="6095999" y="3429000"/>
            <a:ext cx="4896681" cy="4896681"/>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138317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465983" y="172278"/>
            <a:ext cx="3260034" cy="3260032"/>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5" name="Picture Placeholder 4"/>
          <p:cNvSpPr>
            <a:spLocks noGrp="1"/>
          </p:cNvSpPr>
          <p:nvPr>
            <p:ph type="pic" sz="quarter" idx="11" hasCustomPrompt="1"/>
          </p:nvPr>
        </p:nvSpPr>
        <p:spPr>
          <a:xfrm>
            <a:off x="6228522" y="-1630016"/>
            <a:ext cx="3260034" cy="3260032"/>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6" name="Picture Placeholder 5"/>
          <p:cNvSpPr>
            <a:spLocks noGrp="1"/>
          </p:cNvSpPr>
          <p:nvPr>
            <p:ph type="pic" sz="quarter" idx="12" hasCustomPrompt="1"/>
          </p:nvPr>
        </p:nvSpPr>
        <p:spPr>
          <a:xfrm>
            <a:off x="2703444" y="-1630016"/>
            <a:ext cx="3260034" cy="3260032"/>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215915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952500" y="1798984"/>
            <a:ext cx="3260034" cy="3260032"/>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
        <p:nvSpPr>
          <p:cNvPr id="5" name="Picture Placeholder 4"/>
          <p:cNvSpPr>
            <a:spLocks noGrp="1"/>
          </p:cNvSpPr>
          <p:nvPr>
            <p:ph type="pic" sz="quarter" idx="13" hasCustomPrompt="1"/>
          </p:nvPr>
        </p:nvSpPr>
        <p:spPr>
          <a:xfrm>
            <a:off x="2728290" y="0"/>
            <a:ext cx="3260034" cy="3260032"/>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
        <p:nvSpPr>
          <p:cNvPr id="6" name="Picture Placeholder 5"/>
          <p:cNvSpPr>
            <a:spLocks noGrp="1"/>
          </p:cNvSpPr>
          <p:nvPr>
            <p:ph type="pic" sz="quarter" idx="14" hasCustomPrompt="1"/>
          </p:nvPr>
        </p:nvSpPr>
        <p:spPr>
          <a:xfrm>
            <a:off x="2728290" y="3597968"/>
            <a:ext cx="3260034" cy="3260032"/>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Tree>
    <p:extLst>
      <p:ext uri="{BB962C8B-B14F-4D97-AF65-F5344CB8AC3E}">
        <p14:creationId xmlns:p14="http://schemas.microsoft.com/office/powerpoint/2010/main" xmlns="" val="1394089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3226905" y="2597425"/>
            <a:ext cx="5738188" cy="5738188"/>
          </a:xfrm>
          <a:custGeom>
            <a:avLst/>
            <a:gdLst>
              <a:gd name="connsiteX0" fmla="*/ 2869094 w 5738188"/>
              <a:gd name="connsiteY0" fmla="*/ 717273 h 5738188"/>
              <a:gd name="connsiteX1" fmla="*/ 717273 w 5738188"/>
              <a:gd name="connsiteY1" fmla="*/ 2869094 h 5738188"/>
              <a:gd name="connsiteX2" fmla="*/ 2869094 w 5738188"/>
              <a:gd name="connsiteY2" fmla="*/ 5020915 h 5738188"/>
              <a:gd name="connsiteX3" fmla="*/ 5020915 w 5738188"/>
              <a:gd name="connsiteY3" fmla="*/ 2869094 h 5738188"/>
              <a:gd name="connsiteX4" fmla="*/ 2869094 w 5738188"/>
              <a:gd name="connsiteY4" fmla="*/ 0 h 5738188"/>
              <a:gd name="connsiteX5" fmla="*/ 5738188 w 5738188"/>
              <a:gd name="connsiteY5" fmla="*/ 2869094 h 5738188"/>
              <a:gd name="connsiteX6" fmla="*/ 2869094 w 5738188"/>
              <a:gd name="connsiteY6" fmla="*/ 5738188 h 5738188"/>
              <a:gd name="connsiteX7" fmla="*/ 0 w 5738188"/>
              <a:gd name="connsiteY7" fmla="*/ 2869094 h 573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8188" h="5738188">
                <a:moveTo>
                  <a:pt x="2869094" y="717273"/>
                </a:moveTo>
                <a:lnTo>
                  <a:pt x="717273" y="2869094"/>
                </a:lnTo>
                <a:lnTo>
                  <a:pt x="2869094" y="5020915"/>
                </a:lnTo>
                <a:lnTo>
                  <a:pt x="5020915" y="2869094"/>
                </a:lnTo>
                <a:close/>
                <a:moveTo>
                  <a:pt x="2869094" y="0"/>
                </a:moveTo>
                <a:lnTo>
                  <a:pt x="5738188" y="2869094"/>
                </a:lnTo>
                <a:lnTo>
                  <a:pt x="2869094" y="5738188"/>
                </a:lnTo>
                <a:lnTo>
                  <a:pt x="0" y="2869094"/>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Tree>
    <p:extLst>
      <p:ext uri="{BB962C8B-B14F-4D97-AF65-F5344CB8AC3E}">
        <p14:creationId xmlns:p14="http://schemas.microsoft.com/office/powerpoint/2010/main" xmlns="" val="1760704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7343360" y="-467140"/>
            <a:ext cx="7792280" cy="7792280"/>
          </a:xfrm>
          <a:custGeom>
            <a:avLst/>
            <a:gdLst>
              <a:gd name="connsiteX0" fmla="*/ 2869094 w 5738188"/>
              <a:gd name="connsiteY0" fmla="*/ 717273 h 5738188"/>
              <a:gd name="connsiteX1" fmla="*/ 717273 w 5738188"/>
              <a:gd name="connsiteY1" fmla="*/ 2869094 h 5738188"/>
              <a:gd name="connsiteX2" fmla="*/ 2869094 w 5738188"/>
              <a:gd name="connsiteY2" fmla="*/ 5020915 h 5738188"/>
              <a:gd name="connsiteX3" fmla="*/ 5020915 w 5738188"/>
              <a:gd name="connsiteY3" fmla="*/ 2869094 h 5738188"/>
              <a:gd name="connsiteX4" fmla="*/ 2869094 w 5738188"/>
              <a:gd name="connsiteY4" fmla="*/ 0 h 5738188"/>
              <a:gd name="connsiteX5" fmla="*/ 5738188 w 5738188"/>
              <a:gd name="connsiteY5" fmla="*/ 2869094 h 5738188"/>
              <a:gd name="connsiteX6" fmla="*/ 2869094 w 5738188"/>
              <a:gd name="connsiteY6" fmla="*/ 5738188 h 5738188"/>
              <a:gd name="connsiteX7" fmla="*/ 0 w 5738188"/>
              <a:gd name="connsiteY7" fmla="*/ 2869094 h 573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8188" h="5738188">
                <a:moveTo>
                  <a:pt x="2869094" y="717273"/>
                </a:moveTo>
                <a:lnTo>
                  <a:pt x="717273" y="2869094"/>
                </a:lnTo>
                <a:lnTo>
                  <a:pt x="2869094" y="5020915"/>
                </a:lnTo>
                <a:lnTo>
                  <a:pt x="5020915" y="2869094"/>
                </a:lnTo>
                <a:close/>
                <a:moveTo>
                  <a:pt x="2869094" y="0"/>
                </a:moveTo>
                <a:lnTo>
                  <a:pt x="5738188" y="2869094"/>
                </a:lnTo>
                <a:lnTo>
                  <a:pt x="2869094" y="5738188"/>
                </a:lnTo>
                <a:lnTo>
                  <a:pt x="0" y="2869094"/>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
        <p:nvSpPr>
          <p:cNvPr id="5" name="Picture Placeholder 4"/>
          <p:cNvSpPr>
            <a:spLocks noGrp="1"/>
          </p:cNvSpPr>
          <p:nvPr>
            <p:ph type="pic" sz="quarter" idx="14" hasCustomPrompt="1"/>
          </p:nvPr>
        </p:nvSpPr>
        <p:spPr>
          <a:xfrm>
            <a:off x="5131902" y="899492"/>
            <a:ext cx="5059020" cy="5059016"/>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Tree>
    <p:extLst>
      <p:ext uri="{BB962C8B-B14F-4D97-AF65-F5344CB8AC3E}">
        <p14:creationId xmlns:p14="http://schemas.microsoft.com/office/powerpoint/2010/main" xmlns="" val="211369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4" name="Picture Placeholder 3"/>
          <p:cNvSpPr>
            <a:spLocks noGrp="1"/>
          </p:cNvSpPr>
          <p:nvPr>
            <p:ph type="pic" sz="quarter" idx="13" hasCustomPrompt="1"/>
          </p:nvPr>
        </p:nvSpPr>
        <p:spPr>
          <a:xfrm>
            <a:off x="-2943640" y="-467140"/>
            <a:ext cx="7792280" cy="7792280"/>
          </a:xfrm>
          <a:custGeom>
            <a:avLst/>
            <a:gdLst>
              <a:gd name="connsiteX0" fmla="*/ 2869094 w 5738188"/>
              <a:gd name="connsiteY0" fmla="*/ 717273 h 5738188"/>
              <a:gd name="connsiteX1" fmla="*/ 717273 w 5738188"/>
              <a:gd name="connsiteY1" fmla="*/ 2869094 h 5738188"/>
              <a:gd name="connsiteX2" fmla="*/ 2869094 w 5738188"/>
              <a:gd name="connsiteY2" fmla="*/ 5020915 h 5738188"/>
              <a:gd name="connsiteX3" fmla="*/ 5020915 w 5738188"/>
              <a:gd name="connsiteY3" fmla="*/ 2869094 h 5738188"/>
              <a:gd name="connsiteX4" fmla="*/ 2869094 w 5738188"/>
              <a:gd name="connsiteY4" fmla="*/ 0 h 5738188"/>
              <a:gd name="connsiteX5" fmla="*/ 5738188 w 5738188"/>
              <a:gd name="connsiteY5" fmla="*/ 2869094 h 5738188"/>
              <a:gd name="connsiteX6" fmla="*/ 2869094 w 5738188"/>
              <a:gd name="connsiteY6" fmla="*/ 5738188 h 5738188"/>
              <a:gd name="connsiteX7" fmla="*/ 0 w 5738188"/>
              <a:gd name="connsiteY7" fmla="*/ 2869094 h 573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8188" h="5738188">
                <a:moveTo>
                  <a:pt x="2869094" y="717273"/>
                </a:moveTo>
                <a:lnTo>
                  <a:pt x="717273" y="2869094"/>
                </a:lnTo>
                <a:lnTo>
                  <a:pt x="2869094" y="5020915"/>
                </a:lnTo>
                <a:lnTo>
                  <a:pt x="5020915" y="2869094"/>
                </a:lnTo>
                <a:close/>
                <a:moveTo>
                  <a:pt x="2869094" y="0"/>
                </a:moveTo>
                <a:lnTo>
                  <a:pt x="5738188" y="2869094"/>
                </a:lnTo>
                <a:lnTo>
                  <a:pt x="2869094" y="5738188"/>
                </a:lnTo>
                <a:lnTo>
                  <a:pt x="0" y="2869094"/>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
        <p:nvSpPr>
          <p:cNvPr id="5" name="Picture Placeholder 4"/>
          <p:cNvSpPr>
            <a:spLocks noGrp="1"/>
          </p:cNvSpPr>
          <p:nvPr>
            <p:ph type="pic" sz="quarter" idx="14" hasCustomPrompt="1"/>
          </p:nvPr>
        </p:nvSpPr>
        <p:spPr>
          <a:xfrm>
            <a:off x="952500" y="899492"/>
            <a:ext cx="5059020" cy="5059016"/>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4" name="Picture Placeholder 7"/>
          <p:cNvSpPr>
            <a:spLocks noGrp="1"/>
          </p:cNvSpPr>
          <p:nvPr>
            <p:ph type="pic" sz="quarter" idx="11" hasCustomPrompt="1"/>
          </p:nvPr>
        </p:nvSpPr>
        <p:spPr>
          <a:xfrm>
            <a:off x="6060184" y="1720674"/>
            <a:ext cx="3415120" cy="3410946"/>
          </a:xfrm>
          <a:custGeom>
            <a:avLst/>
            <a:gdLst>
              <a:gd name="connsiteX0" fmla="*/ 737707 w 4668644"/>
              <a:gd name="connsiteY0" fmla="*/ 0 h 4662939"/>
              <a:gd name="connsiteX1" fmla="*/ 2334323 w 4668644"/>
              <a:gd name="connsiteY1" fmla="*/ 1596616 h 4662939"/>
              <a:gd name="connsiteX2" fmla="*/ 3930937 w 4668644"/>
              <a:gd name="connsiteY2" fmla="*/ 2 h 4662939"/>
              <a:gd name="connsiteX3" fmla="*/ 4662937 w 4668644"/>
              <a:gd name="connsiteY3" fmla="*/ 732002 h 4662939"/>
              <a:gd name="connsiteX4" fmla="*/ 3066323 w 4668644"/>
              <a:gd name="connsiteY4" fmla="*/ 2328616 h 4662939"/>
              <a:gd name="connsiteX5" fmla="*/ 4668644 w 4668644"/>
              <a:gd name="connsiteY5" fmla="*/ 3930937 h 4662939"/>
              <a:gd name="connsiteX6" fmla="*/ 3936644 w 4668644"/>
              <a:gd name="connsiteY6" fmla="*/ 4662938 h 4662939"/>
              <a:gd name="connsiteX7" fmla="*/ 2334323 w 4668644"/>
              <a:gd name="connsiteY7" fmla="*/ 3060617 h 4662939"/>
              <a:gd name="connsiteX8" fmla="*/ 732000 w 4668644"/>
              <a:gd name="connsiteY8" fmla="*/ 4662939 h 4662939"/>
              <a:gd name="connsiteX9" fmla="*/ 0 w 4668644"/>
              <a:gd name="connsiteY9" fmla="*/ 3930939 h 4662939"/>
              <a:gd name="connsiteX10" fmla="*/ 1602322 w 4668644"/>
              <a:gd name="connsiteY10" fmla="*/ 2328616 h 4662939"/>
              <a:gd name="connsiteX11" fmla="*/ 5707 w 4668644"/>
              <a:gd name="connsiteY11" fmla="*/ 732001 h 466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8644" h="4662939">
                <a:moveTo>
                  <a:pt x="737707" y="0"/>
                </a:moveTo>
                <a:lnTo>
                  <a:pt x="2334323" y="1596616"/>
                </a:lnTo>
                <a:lnTo>
                  <a:pt x="3930937" y="2"/>
                </a:lnTo>
                <a:lnTo>
                  <a:pt x="4662937" y="732002"/>
                </a:lnTo>
                <a:lnTo>
                  <a:pt x="3066323" y="2328616"/>
                </a:lnTo>
                <a:lnTo>
                  <a:pt x="4668644" y="3930937"/>
                </a:lnTo>
                <a:lnTo>
                  <a:pt x="3936644" y="4662938"/>
                </a:lnTo>
                <a:lnTo>
                  <a:pt x="2334323" y="3060617"/>
                </a:lnTo>
                <a:lnTo>
                  <a:pt x="732000" y="4662939"/>
                </a:lnTo>
                <a:lnTo>
                  <a:pt x="0" y="3930939"/>
                </a:lnTo>
                <a:lnTo>
                  <a:pt x="1602322" y="2328616"/>
                </a:lnTo>
                <a:lnTo>
                  <a:pt x="5707" y="732001"/>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7" name="Freeform 6"/>
          <p:cNvSpPr/>
          <p:nvPr userDrawn="1"/>
        </p:nvSpPr>
        <p:spPr>
          <a:xfrm>
            <a:off x="8776251" y="13251"/>
            <a:ext cx="3415749" cy="6831499"/>
          </a:xfrm>
          <a:custGeom>
            <a:avLst/>
            <a:gdLst>
              <a:gd name="connsiteX0" fmla="*/ 3415749 w 3415749"/>
              <a:gd name="connsiteY0" fmla="*/ 0 h 6831499"/>
              <a:gd name="connsiteX1" fmla="*/ 3415749 w 3415749"/>
              <a:gd name="connsiteY1" fmla="*/ 6831499 h 6831499"/>
              <a:gd name="connsiteX2" fmla="*/ 0 w 3415749"/>
              <a:gd name="connsiteY2" fmla="*/ 3415750 h 6831499"/>
            </a:gdLst>
            <a:ahLst/>
            <a:cxnLst>
              <a:cxn ang="0">
                <a:pos x="connsiteX0" y="connsiteY0"/>
              </a:cxn>
              <a:cxn ang="0">
                <a:pos x="connsiteX1" y="connsiteY1"/>
              </a:cxn>
              <a:cxn ang="0">
                <a:pos x="connsiteX2" y="connsiteY2"/>
              </a:cxn>
            </a:cxnLst>
            <a:rect l="l" t="t" r="r" b="b"/>
            <a:pathLst>
              <a:path w="3415749" h="6831499">
                <a:moveTo>
                  <a:pt x="3415749" y="0"/>
                </a:moveTo>
                <a:lnTo>
                  <a:pt x="3415749" y="6831499"/>
                </a:lnTo>
                <a:lnTo>
                  <a:pt x="0" y="341575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06372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1" y="1431612"/>
            <a:ext cx="7088215" cy="5426388"/>
          </a:xfrm>
          <a:custGeom>
            <a:avLst/>
            <a:gdLst>
              <a:gd name="connsiteX0" fmla="*/ 5417120 w 7088215"/>
              <a:gd name="connsiteY0" fmla="*/ 0 h 5426388"/>
              <a:gd name="connsiteX1" fmla="*/ 7088215 w 7088215"/>
              <a:gd name="connsiteY1" fmla="*/ 1671095 h 5426388"/>
              <a:gd name="connsiteX2" fmla="*/ 3332921 w 7088215"/>
              <a:gd name="connsiteY2" fmla="*/ 5426388 h 5426388"/>
              <a:gd name="connsiteX3" fmla="*/ 0 w 7088215"/>
              <a:gd name="connsiteY3" fmla="*/ 5426388 h 5426388"/>
              <a:gd name="connsiteX4" fmla="*/ 0 w 7088215"/>
              <a:gd name="connsiteY4" fmla="*/ 5417119 h 5426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8215" h="5426388">
                <a:moveTo>
                  <a:pt x="5417120" y="0"/>
                </a:moveTo>
                <a:lnTo>
                  <a:pt x="7088215" y="1671095"/>
                </a:lnTo>
                <a:lnTo>
                  <a:pt x="3332921" y="5426388"/>
                </a:lnTo>
                <a:lnTo>
                  <a:pt x="0" y="5426388"/>
                </a:lnTo>
                <a:lnTo>
                  <a:pt x="0" y="5417119"/>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10" name="Picture Placeholder 9"/>
          <p:cNvSpPr>
            <a:spLocks noGrp="1"/>
          </p:cNvSpPr>
          <p:nvPr>
            <p:ph type="pic" sz="quarter" idx="11" hasCustomPrompt="1"/>
          </p:nvPr>
        </p:nvSpPr>
        <p:spPr>
          <a:xfrm>
            <a:off x="6096002" y="1"/>
            <a:ext cx="6095999" cy="5857461"/>
          </a:xfrm>
          <a:custGeom>
            <a:avLst/>
            <a:gdLst>
              <a:gd name="connsiteX0" fmla="*/ 4186365 w 6095999"/>
              <a:gd name="connsiteY0" fmla="*/ 0 h 5857461"/>
              <a:gd name="connsiteX1" fmla="*/ 6095999 w 6095999"/>
              <a:gd name="connsiteY1" fmla="*/ 0 h 5857461"/>
              <a:gd name="connsiteX2" fmla="*/ 6095999 w 6095999"/>
              <a:gd name="connsiteY2" fmla="*/ 1432556 h 5857461"/>
              <a:gd name="connsiteX3" fmla="*/ 1671095 w 6095999"/>
              <a:gd name="connsiteY3" fmla="*/ 5857461 h 5857461"/>
              <a:gd name="connsiteX4" fmla="*/ 0 w 6095999"/>
              <a:gd name="connsiteY4" fmla="*/ 4186366 h 585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999" h="5857461">
                <a:moveTo>
                  <a:pt x="4186365" y="0"/>
                </a:moveTo>
                <a:lnTo>
                  <a:pt x="6095999" y="0"/>
                </a:lnTo>
                <a:lnTo>
                  <a:pt x="6095999" y="1432556"/>
                </a:lnTo>
                <a:lnTo>
                  <a:pt x="1671095" y="5857461"/>
                </a:lnTo>
                <a:lnTo>
                  <a:pt x="0" y="4186366"/>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6137814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a:xfrm>
            <a:off x="1690569" y="1601662"/>
            <a:ext cx="5269590" cy="5269590"/>
          </a:xfrm>
          <a:custGeom>
            <a:avLst/>
            <a:gdLst>
              <a:gd name="connsiteX0" fmla="*/ 4091064 w 5269590"/>
              <a:gd name="connsiteY0" fmla="*/ 0 h 5269590"/>
              <a:gd name="connsiteX1" fmla="*/ 5269590 w 5269590"/>
              <a:gd name="connsiteY1" fmla="*/ 1178526 h 5269590"/>
              <a:gd name="connsiteX2" fmla="*/ 1178527 w 5269590"/>
              <a:gd name="connsiteY2" fmla="*/ 5269590 h 5269590"/>
              <a:gd name="connsiteX3" fmla="*/ 0 w 5269590"/>
              <a:gd name="connsiteY3" fmla="*/ 4091064 h 5269590"/>
            </a:gdLst>
            <a:ahLst/>
            <a:cxnLst>
              <a:cxn ang="0">
                <a:pos x="connsiteX0" y="connsiteY0"/>
              </a:cxn>
              <a:cxn ang="0">
                <a:pos x="connsiteX1" y="connsiteY1"/>
              </a:cxn>
              <a:cxn ang="0">
                <a:pos x="connsiteX2" y="connsiteY2"/>
              </a:cxn>
              <a:cxn ang="0">
                <a:pos x="connsiteX3" y="connsiteY3"/>
              </a:cxn>
            </a:cxnLst>
            <a:rect l="l" t="t" r="r" b="b"/>
            <a:pathLst>
              <a:path w="5269590" h="5269590">
                <a:moveTo>
                  <a:pt x="4091064" y="0"/>
                </a:moveTo>
                <a:lnTo>
                  <a:pt x="5269590" y="1178526"/>
                </a:lnTo>
                <a:lnTo>
                  <a:pt x="1178527" y="5269590"/>
                </a:lnTo>
                <a:lnTo>
                  <a:pt x="0" y="4091064"/>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
        <p:nvSpPr>
          <p:cNvPr id="7" name="Picture Placeholder 6"/>
          <p:cNvSpPr>
            <a:spLocks noGrp="1"/>
          </p:cNvSpPr>
          <p:nvPr>
            <p:ph type="pic" sz="quarter" idx="15" hasCustomPrompt="1"/>
          </p:nvPr>
        </p:nvSpPr>
        <p:spPr>
          <a:xfrm>
            <a:off x="4844587" y="794205"/>
            <a:ext cx="5269590" cy="5269590"/>
          </a:xfrm>
          <a:custGeom>
            <a:avLst/>
            <a:gdLst>
              <a:gd name="connsiteX0" fmla="*/ 4091064 w 5269590"/>
              <a:gd name="connsiteY0" fmla="*/ 0 h 5269590"/>
              <a:gd name="connsiteX1" fmla="*/ 5269590 w 5269590"/>
              <a:gd name="connsiteY1" fmla="*/ 1178526 h 5269590"/>
              <a:gd name="connsiteX2" fmla="*/ 1178527 w 5269590"/>
              <a:gd name="connsiteY2" fmla="*/ 5269590 h 5269590"/>
              <a:gd name="connsiteX3" fmla="*/ 0 w 5269590"/>
              <a:gd name="connsiteY3" fmla="*/ 4091064 h 5269590"/>
            </a:gdLst>
            <a:ahLst/>
            <a:cxnLst>
              <a:cxn ang="0">
                <a:pos x="connsiteX0" y="connsiteY0"/>
              </a:cxn>
              <a:cxn ang="0">
                <a:pos x="connsiteX1" y="connsiteY1"/>
              </a:cxn>
              <a:cxn ang="0">
                <a:pos x="connsiteX2" y="connsiteY2"/>
              </a:cxn>
              <a:cxn ang="0">
                <a:pos x="connsiteX3" y="connsiteY3"/>
              </a:cxn>
            </a:cxnLst>
            <a:rect l="l" t="t" r="r" b="b"/>
            <a:pathLst>
              <a:path w="5269590" h="5269590">
                <a:moveTo>
                  <a:pt x="4091064" y="0"/>
                </a:moveTo>
                <a:lnTo>
                  <a:pt x="5269590" y="1178526"/>
                </a:lnTo>
                <a:lnTo>
                  <a:pt x="1178527" y="5269590"/>
                </a:lnTo>
                <a:lnTo>
                  <a:pt x="0" y="4091064"/>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
        <p:nvSpPr>
          <p:cNvPr id="8" name="Picture Placeholder 7"/>
          <p:cNvSpPr>
            <a:spLocks noGrp="1"/>
          </p:cNvSpPr>
          <p:nvPr>
            <p:ph type="pic" sz="quarter" idx="16" hasCustomPrompt="1"/>
          </p:nvPr>
        </p:nvSpPr>
        <p:spPr>
          <a:xfrm>
            <a:off x="7998605" y="-13252"/>
            <a:ext cx="5269590" cy="5269590"/>
          </a:xfrm>
          <a:custGeom>
            <a:avLst/>
            <a:gdLst>
              <a:gd name="connsiteX0" fmla="*/ 4091064 w 5269590"/>
              <a:gd name="connsiteY0" fmla="*/ 0 h 5269590"/>
              <a:gd name="connsiteX1" fmla="*/ 5269590 w 5269590"/>
              <a:gd name="connsiteY1" fmla="*/ 1178526 h 5269590"/>
              <a:gd name="connsiteX2" fmla="*/ 1178527 w 5269590"/>
              <a:gd name="connsiteY2" fmla="*/ 5269590 h 5269590"/>
              <a:gd name="connsiteX3" fmla="*/ 0 w 5269590"/>
              <a:gd name="connsiteY3" fmla="*/ 4091064 h 5269590"/>
            </a:gdLst>
            <a:ahLst/>
            <a:cxnLst>
              <a:cxn ang="0">
                <a:pos x="connsiteX0" y="connsiteY0"/>
              </a:cxn>
              <a:cxn ang="0">
                <a:pos x="connsiteX1" y="connsiteY1"/>
              </a:cxn>
              <a:cxn ang="0">
                <a:pos x="connsiteX2" y="connsiteY2"/>
              </a:cxn>
              <a:cxn ang="0">
                <a:pos x="connsiteX3" y="connsiteY3"/>
              </a:cxn>
            </a:cxnLst>
            <a:rect l="l" t="t" r="r" b="b"/>
            <a:pathLst>
              <a:path w="5269590" h="5269590">
                <a:moveTo>
                  <a:pt x="4091064" y="0"/>
                </a:moveTo>
                <a:lnTo>
                  <a:pt x="5269590" y="1178526"/>
                </a:lnTo>
                <a:lnTo>
                  <a:pt x="1178527" y="5269590"/>
                </a:lnTo>
                <a:lnTo>
                  <a:pt x="0" y="4091064"/>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Tree>
    <p:extLst>
      <p:ext uri="{BB962C8B-B14F-4D97-AF65-F5344CB8AC3E}">
        <p14:creationId xmlns:p14="http://schemas.microsoft.com/office/powerpoint/2010/main" xmlns="" val="1647401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2109744" y="3991554"/>
            <a:ext cx="5732893" cy="2866446"/>
          </a:xfrm>
          <a:custGeom>
            <a:avLst/>
            <a:gdLst>
              <a:gd name="connsiteX0" fmla="*/ 2866447 w 5732893"/>
              <a:gd name="connsiteY0" fmla="*/ 0 h 2866446"/>
              <a:gd name="connsiteX1" fmla="*/ 5732893 w 5732893"/>
              <a:gd name="connsiteY1" fmla="*/ 2866446 h 2866446"/>
              <a:gd name="connsiteX2" fmla="*/ 0 w 5732893"/>
              <a:gd name="connsiteY2" fmla="*/ 2866446 h 2866446"/>
            </a:gdLst>
            <a:ahLst/>
            <a:cxnLst>
              <a:cxn ang="0">
                <a:pos x="connsiteX0" y="connsiteY0"/>
              </a:cxn>
              <a:cxn ang="0">
                <a:pos x="connsiteX1" y="connsiteY1"/>
              </a:cxn>
              <a:cxn ang="0">
                <a:pos x="connsiteX2" y="connsiteY2"/>
              </a:cxn>
            </a:cxnLst>
            <a:rect l="l" t="t" r="r" b="b"/>
            <a:pathLst>
              <a:path w="5732893" h="2866446">
                <a:moveTo>
                  <a:pt x="2866447" y="0"/>
                </a:moveTo>
                <a:lnTo>
                  <a:pt x="5732893" y="2866446"/>
                </a:lnTo>
                <a:lnTo>
                  <a:pt x="0" y="2866446"/>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9" name="Picture Placeholder 8"/>
          <p:cNvSpPr>
            <a:spLocks noGrp="1"/>
          </p:cNvSpPr>
          <p:nvPr>
            <p:ph type="pic" sz="quarter" idx="11" hasCustomPrompt="1"/>
          </p:nvPr>
        </p:nvSpPr>
        <p:spPr>
          <a:xfrm>
            <a:off x="6096000" y="1818196"/>
            <a:ext cx="6096000" cy="5039804"/>
          </a:xfrm>
          <a:custGeom>
            <a:avLst/>
            <a:gdLst>
              <a:gd name="connsiteX0" fmla="*/ 2917466 w 6096000"/>
              <a:gd name="connsiteY0" fmla="*/ 0 h 5039804"/>
              <a:gd name="connsiteX1" fmla="*/ 6096000 w 6096000"/>
              <a:gd name="connsiteY1" fmla="*/ 3178535 h 5039804"/>
              <a:gd name="connsiteX2" fmla="*/ 6096000 w 6096000"/>
              <a:gd name="connsiteY2" fmla="*/ 5039804 h 5039804"/>
              <a:gd name="connsiteX3" fmla="*/ 2122338 w 6096000"/>
              <a:gd name="connsiteY3" fmla="*/ 5039804 h 5039804"/>
              <a:gd name="connsiteX4" fmla="*/ 0 w 6096000"/>
              <a:gd name="connsiteY4" fmla="*/ 2917467 h 5039804"/>
              <a:gd name="connsiteX5" fmla="*/ 0 w 6096000"/>
              <a:gd name="connsiteY5" fmla="*/ 2917466 h 503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5039804">
                <a:moveTo>
                  <a:pt x="2917466" y="0"/>
                </a:moveTo>
                <a:lnTo>
                  <a:pt x="6096000" y="3178535"/>
                </a:lnTo>
                <a:lnTo>
                  <a:pt x="6096000" y="5039804"/>
                </a:lnTo>
                <a:lnTo>
                  <a:pt x="2122338" y="5039804"/>
                </a:lnTo>
                <a:lnTo>
                  <a:pt x="0" y="2917467"/>
                </a:lnTo>
                <a:lnTo>
                  <a:pt x="0" y="2917466"/>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52428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5140962" y="0"/>
            <a:ext cx="7051039" cy="6858000"/>
          </a:xfrm>
          <a:custGeom>
            <a:avLst/>
            <a:gdLst>
              <a:gd name="connsiteX0" fmla="*/ 0 w 7051039"/>
              <a:gd name="connsiteY0" fmla="*/ 0 h 6858000"/>
              <a:gd name="connsiteX1" fmla="*/ 3858073 w 7051039"/>
              <a:gd name="connsiteY1" fmla="*/ 0 h 6858000"/>
              <a:gd name="connsiteX2" fmla="*/ 5429890 w 7051039"/>
              <a:gd name="connsiteY2" fmla="*/ 1571817 h 6858000"/>
              <a:gd name="connsiteX3" fmla="*/ 7001706 w 7051039"/>
              <a:gd name="connsiteY3" fmla="*/ 0 h 6858000"/>
              <a:gd name="connsiteX4" fmla="*/ 7051039 w 7051039"/>
              <a:gd name="connsiteY4" fmla="*/ 0 h 6858000"/>
              <a:gd name="connsiteX5" fmla="*/ 7051039 w 7051039"/>
              <a:gd name="connsiteY5" fmla="*/ 6858000 h 6858000"/>
              <a:gd name="connsiteX6" fmla="*/ 6858000 w 7051039"/>
              <a:gd name="connsiteY6" fmla="*/ 6858000 h 6858000"/>
              <a:gd name="connsiteX7" fmla="*/ 5429890 w 7051039"/>
              <a:gd name="connsiteY7" fmla="*/ 5429890 h 6858000"/>
              <a:gd name="connsiteX8" fmla="*/ 4001780 w 7051039"/>
              <a:gd name="connsiteY8" fmla="*/ 6858000 h 6858000"/>
              <a:gd name="connsiteX9" fmla="*/ 143707 w 7051039"/>
              <a:gd name="connsiteY9" fmla="*/ 6858000 h 6858000"/>
              <a:gd name="connsiteX10" fmla="*/ 3500853 w 7051039"/>
              <a:gd name="connsiteY10" fmla="*/ 35008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51039" h="6858000">
                <a:moveTo>
                  <a:pt x="0" y="0"/>
                </a:moveTo>
                <a:lnTo>
                  <a:pt x="3858073" y="0"/>
                </a:lnTo>
                <a:lnTo>
                  <a:pt x="5429890" y="1571817"/>
                </a:lnTo>
                <a:lnTo>
                  <a:pt x="7001706" y="0"/>
                </a:lnTo>
                <a:lnTo>
                  <a:pt x="7051039" y="0"/>
                </a:lnTo>
                <a:lnTo>
                  <a:pt x="7051039" y="6858000"/>
                </a:lnTo>
                <a:lnTo>
                  <a:pt x="6858000" y="6858000"/>
                </a:lnTo>
                <a:lnTo>
                  <a:pt x="5429890" y="5429890"/>
                </a:lnTo>
                <a:lnTo>
                  <a:pt x="4001780" y="6858000"/>
                </a:lnTo>
                <a:lnTo>
                  <a:pt x="143707" y="6858000"/>
                </a:lnTo>
                <a:lnTo>
                  <a:pt x="3500853" y="3500854"/>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2085556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4161183" y="1494183"/>
            <a:ext cx="3869634" cy="3869634"/>
          </a:xfrm>
          <a:prstGeom prst="ellipse">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xmlns="" val="279073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8256104" y="0"/>
            <a:ext cx="3935896" cy="6858000"/>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xmlns="" val="1941814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 name="Picture Placeholder 7"/>
          <p:cNvSpPr>
            <a:spLocks noGrp="1"/>
          </p:cNvSpPr>
          <p:nvPr>
            <p:ph type="pic" sz="quarter" idx="12" hasCustomPrompt="1"/>
          </p:nvPr>
        </p:nvSpPr>
        <p:spPr>
          <a:xfrm>
            <a:off x="1806236" y="1720674"/>
            <a:ext cx="3415120" cy="3410946"/>
          </a:xfrm>
          <a:custGeom>
            <a:avLst/>
            <a:gdLst>
              <a:gd name="connsiteX0" fmla="*/ 737707 w 4668644"/>
              <a:gd name="connsiteY0" fmla="*/ 0 h 4662939"/>
              <a:gd name="connsiteX1" fmla="*/ 2334323 w 4668644"/>
              <a:gd name="connsiteY1" fmla="*/ 1596616 h 4662939"/>
              <a:gd name="connsiteX2" fmla="*/ 3930937 w 4668644"/>
              <a:gd name="connsiteY2" fmla="*/ 2 h 4662939"/>
              <a:gd name="connsiteX3" fmla="*/ 4662937 w 4668644"/>
              <a:gd name="connsiteY3" fmla="*/ 732002 h 4662939"/>
              <a:gd name="connsiteX4" fmla="*/ 3066323 w 4668644"/>
              <a:gd name="connsiteY4" fmla="*/ 2328616 h 4662939"/>
              <a:gd name="connsiteX5" fmla="*/ 4668644 w 4668644"/>
              <a:gd name="connsiteY5" fmla="*/ 3930937 h 4662939"/>
              <a:gd name="connsiteX6" fmla="*/ 3936644 w 4668644"/>
              <a:gd name="connsiteY6" fmla="*/ 4662938 h 4662939"/>
              <a:gd name="connsiteX7" fmla="*/ 2334323 w 4668644"/>
              <a:gd name="connsiteY7" fmla="*/ 3060617 h 4662939"/>
              <a:gd name="connsiteX8" fmla="*/ 732000 w 4668644"/>
              <a:gd name="connsiteY8" fmla="*/ 4662939 h 4662939"/>
              <a:gd name="connsiteX9" fmla="*/ 0 w 4668644"/>
              <a:gd name="connsiteY9" fmla="*/ 3930939 h 4662939"/>
              <a:gd name="connsiteX10" fmla="*/ 1602322 w 4668644"/>
              <a:gd name="connsiteY10" fmla="*/ 2328616 h 4662939"/>
              <a:gd name="connsiteX11" fmla="*/ 5707 w 4668644"/>
              <a:gd name="connsiteY11" fmla="*/ 732001 h 466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8644" h="4662939">
                <a:moveTo>
                  <a:pt x="737707" y="0"/>
                </a:moveTo>
                <a:lnTo>
                  <a:pt x="2334323" y="1596616"/>
                </a:lnTo>
                <a:lnTo>
                  <a:pt x="3930937" y="2"/>
                </a:lnTo>
                <a:lnTo>
                  <a:pt x="4662937" y="732002"/>
                </a:lnTo>
                <a:lnTo>
                  <a:pt x="3066323" y="2328616"/>
                </a:lnTo>
                <a:lnTo>
                  <a:pt x="4668644" y="3930937"/>
                </a:lnTo>
                <a:lnTo>
                  <a:pt x="3936644" y="4662938"/>
                </a:lnTo>
                <a:lnTo>
                  <a:pt x="2334323" y="3060617"/>
                </a:lnTo>
                <a:lnTo>
                  <a:pt x="732000" y="4662939"/>
                </a:lnTo>
                <a:lnTo>
                  <a:pt x="0" y="3930939"/>
                </a:lnTo>
                <a:lnTo>
                  <a:pt x="1602322" y="2328616"/>
                </a:lnTo>
                <a:lnTo>
                  <a:pt x="5707" y="732001"/>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5" name="Picture Placeholder 7"/>
          <p:cNvSpPr>
            <a:spLocks noGrp="1"/>
          </p:cNvSpPr>
          <p:nvPr>
            <p:ph type="pic" sz="quarter" idx="13" hasCustomPrompt="1"/>
          </p:nvPr>
        </p:nvSpPr>
        <p:spPr>
          <a:xfrm>
            <a:off x="6873187" y="1720674"/>
            <a:ext cx="3415120" cy="3410946"/>
          </a:xfrm>
          <a:custGeom>
            <a:avLst/>
            <a:gdLst>
              <a:gd name="connsiteX0" fmla="*/ 737707 w 4668644"/>
              <a:gd name="connsiteY0" fmla="*/ 0 h 4662939"/>
              <a:gd name="connsiteX1" fmla="*/ 2334323 w 4668644"/>
              <a:gd name="connsiteY1" fmla="*/ 1596616 h 4662939"/>
              <a:gd name="connsiteX2" fmla="*/ 3930937 w 4668644"/>
              <a:gd name="connsiteY2" fmla="*/ 2 h 4662939"/>
              <a:gd name="connsiteX3" fmla="*/ 4662937 w 4668644"/>
              <a:gd name="connsiteY3" fmla="*/ 732002 h 4662939"/>
              <a:gd name="connsiteX4" fmla="*/ 3066323 w 4668644"/>
              <a:gd name="connsiteY4" fmla="*/ 2328616 h 4662939"/>
              <a:gd name="connsiteX5" fmla="*/ 4668644 w 4668644"/>
              <a:gd name="connsiteY5" fmla="*/ 3930937 h 4662939"/>
              <a:gd name="connsiteX6" fmla="*/ 3936644 w 4668644"/>
              <a:gd name="connsiteY6" fmla="*/ 4662938 h 4662939"/>
              <a:gd name="connsiteX7" fmla="*/ 2334323 w 4668644"/>
              <a:gd name="connsiteY7" fmla="*/ 3060617 h 4662939"/>
              <a:gd name="connsiteX8" fmla="*/ 732000 w 4668644"/>
              <a:gd name="connsiteY8" fmla="*/ 4662939 h 4662939"/>
              <a:gd name="connsiteX9" fmla="*/ 0 w 4668644"/>
              <a:gd name="connsiteY9" fmla="*/ 3930939 h 4662939"/>
              <a:gd name="connsiteX10" fmla="*/ 1602322 w 4668644"/>
              <a:gd name="connsiteY10" fmla="*/ 2328616 h 4662939"/>
              <a:gd name="connsiteX11" fmla="*/ 5707 w 4668644"/>
              <a:gd name="connsiteY11" fmla="*/ 732001 h 466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8644" h="4662939">
                <a:moveTo>
                  <a:pt x="737707" y="0"/>
                </a:moveTo>
                <a:lnTo>
                  <a:pt x="2334323" y="1596616"/>
                </a:lnTo>
                <a:lnTo>
                  <a:pt x="3930937" y="2"/>
                </a:lnTo>
                <a:lnTo>
                  <a:pt x="4662937" y="732002"/>
                </a:lnTo>
                <a:lnTo>
                  <a:pt x="3066323" y="2328616"/>
                </a:lnTo>
                <a:lnTo>
                  <a:pt x="4668644" y="3930937"/>
                </a:lnTo>
                <a:lnTo>
                  <a:pt x="3936644" y="4662938"/>
                </a:lnTo>
                <a:lnTo>
                  <a:pt x="2334323" y="3060617"/>
                </a:lnTo>
                <a:lnTo>
                  <a:pt x="732000" y="4662939"/>
                </a:lnTo>
                <a:lnTo>
                  <a:pt x="0" y="3930939"/>
                </a:lnTo>
                <a:lnTo>
                  <a:pt x="1602322" y="2328616"/>
                </a:lnTo>
                <a:lnTo>
                  <a:pt x="5707" y="732001"/>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968812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4929809" y="1441174"/>
            <a:ext cx="2332382" cy="2332382"/>
          </a:xfrm>
          <a:prstGeom prst="ellipse">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5" name="Picture Placeholder 4"/>
          <p:cNvSpPr>
            <a:spLocks noGrp="1"/>
          </p:cNvSpPr>
          <p:nvPr>
            <p:ph type="pic" sz="quarter" idx="11" hasCustomPrompt="1"/>
          </p:nvPr>
        </p:nvSpPr>
        <p:spPr>
          <a:xfrm>
            <a:off x="1577009" y="1441174"/>
            <a:ext cx="2332382" cy="2332382"/>
          </a:xfrm>
          <a:prstGeom prst="ellipse">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6" name="Picture Placeholder 4"/>
          <p:cNvSpPr>
            <a:spLocks noGrp="1"/>
          </p:cNvSpPr>
          <p:nvPr>
            <p:ph type="pic" sz="quarter" idx="12" hasCustomPrompt="1"/>
          </p:nvPr>
        </p:nvSpPr>
        <p:spPr>
          <a:xfrm>
            <a:off x="8282609" y="1441174"/>
            <a:ext cx="2332382" cy="2332382"/>
          </a:xfrm>
          <a:prstGeom prst="ellipse">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xmlns="" val="484966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4890051" y="2398644"/>
            <a:ext cx="2411898" cy="241189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5" name="Picture Placeholder 4"/>
          <p:cNvSpPr>
            <a:spLocks noGrp="1"/>
          </p:cNvSpPr>
          <p:nvPr>
            <p:ph type="pic" sz="quarter" idx="11" hasCustomPrompt="1"/>
          </p:nvPr>
        </p:nvSpPr>
        <p:spPr>
          <a:xfrm>
            <a:off x="1537251" y="2398644"/>
            <a:ext cx="2411898" cy="241189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6" name="Picture Placeholder 4"/>
          <p:cNvSpPr>
            <a:spLocks noGrp="1"/>
          </p:cNvSpPr>
          <p:nvPr>
            <p:ph type="pic" sz="quarter" idx="12" hasCustomPrompt="1"/>
          </p:nvPr>
        </p:nvSpPr>
        <p:spPr>
          <a:xfrm>
            <a:off x="8242851" y="2398644"/>
            <a:ext cx="2411898" cy="241189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xmlns="" val="2092156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7"/>
          <p:cNvSpPr>
            <a:spLocks noGrp="1"/>
          </p:cNvSpPr>
          <p:nvPr>
            <p:ph type="pic" sz="quarter" idx="12" hasCustomPrompt="1"/>
          </p:nvPr>
        </p:nvSpPr>
        <p:spPr>
          <a:xfrm>
            <a:off x="3975652" y="1308391"/>
            <a:ext cx="4240696" cy="4235512"/>
          </a:xfrm>
          <a:custGeom>
            <a:avLst/>
            <a:gdLst>
              <a:gd name="connsiteX0" fmla="*/ 737707 w 4668644"/>
              <a:gd name="connsiteY0" fmla="*/ 0 h 4662939"/>
              <a:gd name="connsiteX1" fmla="*/ 2334323 w 4668644"/>
              <a:gd name="connsiteY1" fmla="*/ 1596616 h 4662939"/>
              <a:gd name="connsiteX2" fmla="*/ 3930937 w 4668644"/>
              <a:gd name="connsiteY2" fmla="*/ 2 h 4662939"/>
              <a:gd name="connsiteX3" fmla="*/ 4662937 w 4668644"/>
              <a:gd name="connsiteY3" fmla="*/ 732002 h 4662939"/>
              <a:gd name="connsiteX4" fmla="*/ 3066323 w 4668644"/>
              <a:gd name="connsiteY4" fmla="*/ 2328616 h 4662939"/>
              <a:gd name="connsiteX5" fmla="*/ 4668644 w 4668644"/>
              <a:gd name="connsiteY5" fmla="*/ 3930937 h 4662939"/>
              <a:gd name="connsiteX6" fmla="*/ 3936644 w 4668644"/>
              <a:gd name="connsiteY6" fmla="*/ 4662938 h 4662939"/>
              <a:gd name="connsiteX7" fmla="*/ 2334323 w 4668644"/>
              <a:gd name="connsiteY7" fmla="*/ 3060617 h 4662939"/>
              <a:gd name="connsiteX8" fmla="*/ 732000 w 4668644"/>
              <a:gd name="connsiteY8" fmla="*/ 4662939 h 4662939"/>
              <a:gd name="connsiteX9" fmla="*/ 0 w 4668644"/>
              <a:gd name="connsiteY9" fmla="*/ 3930939 h 4662939"/>
              <a:gd name="connsiteX10" fmla="*/ 1602322 w 4668644"/>
              <a:gd name="connsiteY10" fmla="*/ 2328616 h 4662939"/>
              <a:gd name="connsiteX11" fmla="*/ 5707 w 4668644"/>
              <a:gd name="connsiteY11" fmla="*/ 732001 h 466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8644" h="4662939">
                <a:moveTo>
                  <a:pt x="737707" y="0"/>
                </a:moveTo>
                <a:lnTo>
                  <a:pt x="2334323" y="1596616"/>
                </a:lnTo>
                <a:lnTo>
                  <a:pt x="3930937" y="2"/>
                </a:lnTo>
                <a:lnTo>
                  <a:pt x="4662937" y="732002"/>
                </a:lnTo>
                <a:lnTo>
                  <a:pt x="3066323" y="2328616"/>
                </a:lnTo>
                <a:lnTo>
                  <a:pt x="4668644" y="3930937"/>
                </a:lnTo>
                <a:lnTo>
                  <a:pt x="3936644" y="4662938"/>
                </a:lnTo>
                <a:lnTo>
                  <a:pt x="2334323" y="3060617"/>
                </a:lnTo>
                <a:lnTo>
                  <a:pt x="732000" y="4662939"/>
                </a:lnTo>
                <a:lnTo>
                  <a:pt x="0" y="3930939"/>
                </a:lnTo>
                <a:lnTo>
                  <a:pt x="1602322" y="2328616"/>
                </a:lnTo>
                <a:lnTo>
                  <a:pt x="5707" y="732001"/>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900928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0" y="0"/>
            <a:ext cx="12192000" cy="6858000"/>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4" name="Picture Placeholder 7"/>
          <p:cNvSpPr>
            <a:spLocks noGrp="1"/>
          </p:cNvSpPr>
          <p:nvPr>
            <p:ph type="pic" sz="quarter" idx="11" hasCustomPrompt="1"/>
          </p:nvPr>
        </p:nvSpPr>
        <p:spPr>
          <a:xfrm>
            <a:off x="3761678" y="1094677"/>
            <a:ext cx="4668644" cy="4662939"/>
          </a:xfrm>
          <a:custGeom>
            <a:avLst/>
            <a:gdLst>
              <a:gd name="connsiteX0" fmla="*/ 737707 w 4668644"/>
              <a:gd name="connsiteY0" fmla="*/ 0 h 4662939"/>
              <a:gd name="connsiteX1" fmla="*/ 2334323 w 4668644"/>
              <a:gd name="connsiteY1" fmla="*/ 1596616 h 4662939"/>
              <a:gd name="connsiteX2" fmla="*/ 3930937 w 4668644"/>
              <a:gd name="connsiteY2" fmla="*/ 2 h 4662939"/>
              <a:gd name="connsiteX3" fmla="*/ 4662937 w 4668644"/>
              <a:gd name="connsiteY3" fmla="*/ 732002 h 4662939"/>
              <a:gd name="connsiteX4" fmla="*/ 3066323 w 4668644"/>
              <a:gd name="connsiteY4" fmla="*/ 2328616 h 4662939"/>
              <a:gd name="connsiteX5" fmla="*/ 4668644 w 4668644"/>
              <a:gd name="connsiteY5" fmla="*/ 3930937 h 4662939"/>
              <a:gd name="connsiteX6" fmla="*/ 3936644 w 4668644"/>
              <a:gd name="connsiteY6" fmla="*/ 4662938 h 4662939"/>
              <a:gd name="connsiteX7" fmla="*/ 2334323 w 4668644"/>
              <a:gd name="connsiteY7" fmla="*/ 3060617 h 4662939"/>
              <a:gd name="connsiteX8" fmla="*/ 732000 w 4668644"/>
              <a:gd name="connsiteY8" fmla="*/ 4662939 h 4662939"/>
              <a:gd name="connsiteX9" fmla="*/ 0 w 4668644"/>
              <a:gd name="connsiteY9" fmla="*/ 3930939 h 4662939"/>
              <a:gd name="connsiteX10" fmla="*/ 1602322 w 4668644"/>
              <a:gd name="connsiteY10" fmla="*/ 2328616 h 4662939"/>
              <a:gd name="connsiteX11" fmla="*/ 5707 w 4668644"/>
              <a:gd name="connsiteY11" fmla="*/ 732001 h 466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8644" h="4662939">
                <a:moveTo>
                  <a:pt x="737707" y="0"/>
                </a:moveTo>
                <a:lnTo>
                  <a:pt x="2334323" y="1596616"/>
                </a:lnTo>
                <a:lnTo>
                  <a:pt x="3930937" y="2"/>
                </a:lnTo>
                <a:lnTo>
                  <a:pt x="4662937" y="732002"/>
                </a:lnTo>
                <a:lnTo>
                  <a:pt x="3066323" y="2328616"/>
                </a:lnTo>
                <a:lnTo>
                  <a:pt x="4668644" y="3930937"/>
                </a:lnTo>
                <a:lnTo>
                  <a:pt x="3936644" y="4662938"/>
                </a:lnTo>
                <a:lnTo>
                  <a:pt x="2334323" y="3060617"/>
                </a:lnTo>
                <a:lnTo>
                  <a:pt x="732000" y="4662939"/>
                </a:lnTo>
                <a:lnTo>
                  <a:pt x="0" y="3930939"/>
                </a:lnTo>
                <a:lnTo>
                  <a:pt x="1602322" y="2328616"/>
                </a:lnTo>
                <a:lnTo>
                  <a:pt x="5707" y="732001"/>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1302608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1" y="0"/>
            <a:ext cx="12165495" cy="6858000"/>
          </a:xfrm>
          <a:custGeom>
            <a:avLst/>
            <a:gdLst>
              <a:gd name="connsiteX0" fmla="*/ 6281531 w 12165495"/>
              <a:gd name="connsiteY0" fmla="*/ 0 h 6858000"/>
              <a:gd name="connsiteX1" fmla="*/ 12165495 w 12165495"/>
              <a:gd name="connsiteY1" fmla="*/ 0 h 6858000"/>
              <a:gd name="connsiteX2" fmla="*/ 5307496 w 12165495"/>
              <a:gd name="connsiteY2" fmla="*/ 6858000 h 6858000"/>
              <a:gd name="connsiteX3" fmla="*/ 0 w 12165495"/>
              <a:gd name="connsiteY3" fmla="*/ 6858000 h 6858000"/>
              <a:gd name="connsiteX4" fmla="*/ 0 w 12165495"/>
              <a:gd name="connsiteY4" fmla="*/ 62815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5495" h="6858000">
                <a:moveTo>
                  <a:pt x="6281531" y="0"/>
                </a:moveTo>
                <a:lnTo>
                  <a:pt x="12165495" y="0"/>
                </a:lnTo>
                <a:lnTo>
                  <a:pt x="5307496" y="6858000"/>
                </a:lnTo>
                <a:lnTo>
                  <a:pt x="0" y="6858000"/>
                </a:lnTo>
                <a:lnTo>
                  <a:pt x="0" y="628153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2124488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9117496" cy="6858000"/>
          </a:xfrm>
          <a:custGeom>
            <a:avLst/>
            <a:gdLst>
              <a:gd name="connsiteX0" fmla="*/ 3233532 w 9117496"/>
              <a:gd name="connsiteY0" fmla="*/ 0 h 6858000"/>
              <a:gd name="connsiteX1" fmla="*/ 9117496 w 9117496"/>
              <a:gd name="connsiteY1" fmla="*/ 0 h 6858000"/>
              <a:gd name="connsiteX2" fmla="*/ 2259497 w 9117496"/>
              <a:gd name="connsiteY2" fmla="*/ 6858000 h 6858000"/>
              <a:gd name="connsiteX3" fmla="*/ 0 w 9117496"/>
              <a:gd name="connsiteY3" fmla="*/ 6858000 h 6858000"/>
              <a:gd name="connsiteX4" fmla="*/ 0 w 9117496"/>
              <a:gd name="connsiteY4" fmla="*/ 323353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7496" h="6858000">
                <a:moveTo>
                  <a:pt x="3233532" y="0"/>
                </a:moveTo>
                <a:lnTo>
                  <a:pt x="9117496" y="0"/>
                </a:lnTo>
                <a:lnTo>
                  <a:pt x="2259497" y="6858000"/>
                </a:lnTo>
                <a:lnTo>
                  <a:pt x="0" y="6858000"/>
                </a:lnTo>
                <a:lnTo>
                  <a:pt x="0" y="3233532"/>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20361628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2616841" y="3379304"/>
            <a:ext cx="6248862" cy="3491947"/>
          </a:xfrm>
          <a:custGeom>
            <a:avLst/>
            <a:gdLst>
              <a:gd name="connsiteX0" fmla="*/ 3491947 w 6248862"/>
              <a:gd name="connsiteY0" fmla="*/ 0 h 3491947"/>
              <a:gd name="connsiteX1" fmla="*/ 6248862 w 6248862"/>
              <a:gd name="connsiteY1" fmla="*/ 0 h 3491947"/>
              <a:gd name="connsiteX2" fmla="*/ 2756916 w 6248862"/>
              <a:gd name="connsiteY2" fmla="*/ 3491947 h 3491947"/>
              <a:gd name="connsiteX3" fmla="*/ 0 w 6248862"/>
              <a:gd name="connsiteY3" fmla="*/ 3491947 h 3491947"/>
            </a:gdLst>
            <a:ahLst/>
            <a:cxnLst>
              <a:cxn ang="0">
                <a:pos x="connsiteX0" y="connsiteY0"/>
              </a:cxn>
              <a:cxn ang="0">
                <a:pos x="connsiteX1" y="connsiteY1"/>
              </a:cxn>
              <a:cxn ang="0">
                <a:pos x="connsiteX2" y="connsiteY2"/>
              </a:cxn>
              <a:cxn ang="0">
                <a:pos x="connsiteX3" y="connsiteY3"/>
              </a:cxn>
            </a:cxnLst>
            <a:rect l="l" t="t" r="r" b="b"/>
            <a:pathLst>
              <a:path w="6248862" h="3491947">
                <a:moveTo>
                  <a:pt x="3491947" y="0"/>
                </a:moveTo>
                <a:lnTo>
                  <a:pt x="6248862" y="0"/>
                </a:lnTo>
                <a:lnTo>
                  <a:pt x="2756916" y="3491947"/>
                </a:lnTo>
                <a:lnTo>
                  <a:pt x="0" y="3491947"/>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11" name="Picture Placeholder 10"/>
          <p:cNvSpPr>
            <a:spLocks noGrp="1"/>
          </p:cNvSpPr>
          <p:nvPr>
            <p:ph type="pic" sz="quarter" idx="11" hasCustomPrompt="1"/>
          </p:nvPr>
        </p:nvSpPr>
        <p:spPr>
          <a:xfrm>
            <a:off x="-126358" y="3379304"/>
            <a:ext cx="6248862" cy="3491947"/>
          </a:xfrm>
          <a:custGeom>
            <a:avLst/>
            <a:gdLst>
              <a:gd name="connsiteX0" fmla="*/ 3491947 w 6248862"/>
              <a:gd name="connsiteY0" fmla="*/ 0 h 3491947"/>
              <a:gd name="connsiteX1" fmla="*/ 6248862 w 6248862"/>
              <a:gd name="connsiteY1" fmla="*/ 0 h 3491947"/>
              <a:gd name="connsiteX2" fmla="*/ 2756916 w 6248862"/>
              <a:gd name="connsiteY2" fmla="*/ 3491947 h 3491947"/>
              <a:gd name="connsiteX3" fmla="*/ 0 w 6248862"/>
              <a:gd name="connsiteY3" fmla="*/ 3491947 h 3491947"/>
            </a:gdLst>
            <a:ahLst/>
            <a:cxnLst>
              <a:cxn ang="0">
                <a:pos x="connsiteX0" y="connsiteY0"/>
              </a:cxn>
              <a:cxn ang="0">
                <a:pos x="connsiteX1" y="connsiteY1"/>
              </a:cxn>
              <a:cxn ang="0">
                <a:pos x="connsiteX2" y="connsiteY2"/>
              </a:cxn>
              <a:cxn ang="0">
                <a:pos x="connsiteX3" y="connsiteY3"/>
              </a:cxn>
            </a:cxnLst>
            <a:rect l="l" t="t" r="r" b="b"/>
            <a:pathLst>
              <a:path w="6248862" h="3491947">
                <a:moveTo>
                  <a:pt x="3491947" y="0"/>
                </a:moveTo>
                <a:lnTo>
                  <a:pt x="6248862" y="0"/>
                </a:lnTo>
                <a:lnTo>
                  <a:pt x="2756916" y="3491947"/>
                </a:lnTo>
                <a:lnTo>
                  <a:pt x="0" y="3491947"/>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12" name="Picture Placeholder 11"/>
          <p:cNvSpPr>
            <a:spLocks noGrp="1"/>
          </p:cNvSpPr>
          <p:nvPr>
            <p:ph type="pic" sz="quarter" idx="12" hasCustomPrompt="1"/>
          </p:nvPr>
        </p:nvSpPr>
        <p:spPr>
          <a:xfrm>
            <a:off x="6109252" y="-112644"/>
            <a:ext cx="6248862" cy="3491947"/>
          </a:xfrm>
          <a:custGeom>
            <a:avLst/>
            <a:gdLst>
              <a:gd name="connsiteX0" fmla="*/ 3491947 w 6248862"/>
              <a:gd name="connsiteY0" fmla="*/ 0 h 3491947"/>
              <a:gd name="connsiteX1" fmla="*/ 6248862 w 6248862"/>
              <a:gd name="connsiteY1" fmla="*/ 0 h 3491947"/>
              <a:gd name="connsiteX2" fmla="*/ 2756916 w 6248862"/>
              <a:gd name="connsiteY2" fmla="*/ 3491947 h 3491947"/>
              <a:gd name="connsiteX3" fmla="*/ 0 w 6248862"/>
              <a:gd name="connsiteY3" fmla="*/ 3491947 h 3491947"/>
            </a:gdLst>
            <a:ahLst/>
            <a:cxnLst>
              <a:cxn ang="0">
                <a:pos x="connsiteX0" y="connsiteY0"/>
              </a:cxn>
              <a:cxn ang="0">
                <a:pos x="connsiteX1" y="connsiteY1"/>
              </a:cxn>
              <a:cxn ang="0">
                <a:pos x="connsiteX2" y="connsiteY2"/>
              </a:cxn>
              <a:cxn ang="0">
                <a:pos x="connsiteX3" y="connsiteY3"/>
              </a:cxn>
            </a:cxnLst>
            <a:rect l="l" t="t" r="r" b="b"/>
            <a:pathLst>
              <a:path w="6248862" h="3491947">
                <a:moveTo>
                  <a:pt x="3491947" y="0"/>
                </a:moveTo>
                <a:lnTo>
                  <a:pt x="6248862" y="0"/>
                </a:lnTo>
                <a:lnTo>
                  <a:pt x="2756916" y="3491947"/>
                </a:lnTo>
                <a:lnTo>
                  <a:pt x="0" y="3491947"/>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13" name="Picture Placeholder 12"/>
          <p:cNvSpPr>
            <a:spLocks noGrp="1"/>
          </p:cNvSpPr>
          <p:nvPr>
            <p:ph type="pic" sz="quarter" idx="13" hasCustomPrompt="1"/>
          </p:nvPr>
        </p:nvSpPr>
        <p:spPr>
          <a:xfrm>
            <a:off x="3366053" y="-112644"/>
            <a:ext cx="6248862" cy="3491947"/>
          </a:xfrm>
          <a:custGeom>
            <a:avLst/>
            <a:gdLst>
              <a:gd name="connsiteX0" fmla="*/ 3491947 w 6248862"/>
              <a:gd name="connsiteY0" fmla="*/ 0 h 3491947"/>
              <a:gd name="connsiteX1" fmla="*/ 6248862 w 6248862"/>
              <a:gd name="connsiteY1" fmla="*/ 0 h 3491947"/>
              <a:gd name="connsiteX2" fmla="*/ 2756916 w 6248862"/>
              <a:gd name="connsiteY2" fmla="*/ 3491947 h 3491947"/>
              <a:gd name="connsiteX3" fmla="*/ 0 w 6248862"/>
              <a:gd name="connsiteY3" fmla="*/ 3491947 h 3491947"/>
            </a:gdLst>
            <a:ahLst/>
            <a:cxnLst>
              <a:cxn ang="0">
                <a:pos x="connsiteX0" y="connsiteY0"/>
              </a:cxn>
              <a:cxn ang="0">
                <a:pos x="connsiteX1" y="connsiteY1"/>
              </a:cxn>
              <a:cxn ang="0">
                <a:pos x="connsiteX2" y="connsiteY2"/>
              </a:cxn>
              <a:cxn ang="0">
                <a:pos x="connsiteX3" y="connsiteY3"/>
              </a:cxn>
            </a:cxnLst>
            <a:rect l="l" t="t" r="r" b="b"/>
            <a:pathLst>
              <a:path w="6248862" h="3491947">
                <a:moveTo>
                  <a:pt x="3491947" y="0"/>
                </a:moveTo>
                <a:lnTo>
                  <a:pt x="6248862" y="0"/>
                </a:lnTo>
                <a:lnTo>
                  <a:pt x="2756916" y="3491947"/>
                </a:lnTo>
                <a:lnTo>
                  <a:pt x="0" y="3491947"/>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175890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4959384" y="0"/>
            <a:ext cx="7232616" cy="6858000"/>
          </a:xfrm>
          <a:custGeom>
            <a:avLst/>
            <a:gdLst>
              <a:gd name="connsiteX0" fmla="*/ 2911920 w 7232616"/>
              <a:gd name="connsiteY0" fmla="*/ 3979530 h 6858000"/>
              <a:gd name="connsiteX1" fmla="*/ 3645235 w 7232616"/>
              <a:gd name="connsiteY1" fmla="*/ 4712845 h 6858000"/>
              <a:gd name="connsiteX2" fmla="*/ 1500080 w 7232616"/>
              <a:gd name="connsiteY2" fmla="*/ 6858000 h 6858000"/>
              <a:gd name="connsiteX3" fmla="*/ 33450 w 7232616"/>
              <a:gd name="connsiteY3" fmla="*/ 6858000 h 6858000"/>
              <a:gd name="connsiteX4" fmla="*/ 6586933 w 7232616"/>
              <a:gd name="connsiteY4" fmla="*/ 0 h 6858000"/>
              <a:gd name="connsiteX5" fmla="*/ 7232616 w 7232616"/>
              <a:gd name="connsiteY5" fmla="*/ 0 h 6858000"/>
              <a:gd name="connsiteX6" fmla="*/ 7232616 w 7232616"/>
              <a:gd name="connsiteY6" fmla="*/ 820947 h 6858000"/>
              <a:gd name="connsiteX7" fmla="*/ 4607836 w 7232616"/>
              <a:gd name="connsiteY7" fmla="*/ 3445727 h 6858000"/>
              <a:gd name="connsiteX8" fmla="*/ 7232616 w 7232616"/>
              <a:gd name="connsiteY8" fmla="*/ 6070507 h 6858000"/>
              <a:gd name="connsiteX9" fmla="*/ 7232616 w 7232616"/>
              <a:gd name="connsiteY9" fmla="*/ 6858000 h 6858000"/>
              <a:gd name="connsiteX10" fmla="*/ 6553479 w 7232616"/>
              <a:gd name="connsiteY10" fmla="*/ 6858000 h 6858000"/>
              <a:gd name="connsiteX11" fmla="*/ 3142318 w 7232616"/>
              <a:gd name="connsiteY11" fmla="*/ 3446838 h 6858000"/>
              <a:gd name="connsiteX12" fmla="*/ 3143433 w 7232616"/>
              <a:gd name="connsiteY12" fmla="*/ 3445725 h 6858000"/>
              <a:gd name="connsiteX13" fmla="*/ 3142320 w 7232616"/>
              <a:gd name="connsiteY13" fmla="*/ 3444613 h 6858000"/>
              <a:gd name="connsiteX14" fmla="*/ 0 w 7232616"/>
              <a:gd name="connsiteY14" fmla="*/ 0 h 6858000"/>
              <a:gd name="connsiteX15" fmla="*/ 1466629 w 7232616"/>
              <a:gd name="connsiteY15" fmla="*/ 0 h 6858000"/>
              <a:gd name="connsiteX16" fmla="*/ 3645235 w 7232616"/>
              <a:gd name="connsiteY16" fmla="*/ 2178607 h 6858000"/>
              <a:gd name="connsiteX17" fmla="*/ 2911920 w 7232616"/>
              <a:gd name="connsiteY17" fmla="*/ 29119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232616" h="6858000">
                <a:moveTo>
                  <a:pt x="2911920" y="3979530"/>
                </a:moveTo>
                <a:lnTo>
                  <a:pt x="3645235" y="4712845"/>
                </a:lnTo>
                <a:lnTo>
                  <a:pt x="1500080" y="6858000"/>
                </a:lnTo>
                <a:lnTo>
                  <a:pt x="33450" y="6858000"/>
                </a:lnTo>
                <a:close/>
                <a:moveTo>
                  <a:pt x="6586933" y="0"/>
                </a:moveTo>
                <a:lnTo>
                  <a:pt x="7232616" y="0"/>
                </a:lnTo>
                <a:lnTo>
                  <a:pt x="7232616" y="820947"/>
                </a:lnTo>
                <a:lnTo>
                  <a:pt x="4607836" y="3445727"/>
                </a:lnTo>
                <a:lnTo>
                  <a:pt x="7232616" y="6070507"/>
                </a:lnTo>
                <a:lnTo>
                  <a:pt x="7232616" y="6858000"/>
                </a:lnTo>
                <a:lnTo>
                  <a:pt x="6553479" y="6858000"/>
                </a:lnTo>
                <a:lnTo>
                  <a:pt x="3142318" y="3446838"/>
                </a:lnTo>
                <a:lnTo>
                  <a:pt x="3143433" y="3445725"/>
                </a:lnTo>
                <a:lnTo>
                  <a:pt x="3142320" y="3444613"/>
                </a:lnTo>
                <a:close/>
                <a:moveTo>
                  <a:pt x="0" y="0"/>
                </a:moveTo>
                <a:lnTo>
                  <a:pt x="1466629" y="0"/>
                </a:lnTo>
                <a:lnTo>
                  <a:pt x="3645235" y="2178607"/>
                </a:lnTo>
                <a:lnTo>
                  <a:pt x="2911920" y="2911921"/>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22" name="Picture Placeholder 21"/>
          <p:cNvSpPr>
            <a:spLocks noGrp="1"/>
          </p:cNvSpPr>
          <p:nvPr>
            <p:ph type="pic" sz="quarter" idx="11" hasCustomPrompt="1"/>
          </p:nvPr>
        </p:nvSpPr>
        <p:spPr>
          <a:xfrm>
            <a:off x="0" y="1851102"/>
            <a:ext cx="2605264" cy="3155796"/>
          </a:xfrm>
          <a:custGeom>
            <a:avLst/>
            <a:gdLst>
              <a:gd name="connsiteX0" fmla="*/ 0 w 2605264"/>
              <a:gd name="connsiteY0" fmla="*/ 0 h 3155796"/>
              <a:gd name="connsiteX1" fmla="*/ 1011753 w 2605264"/>
              <a:gd name="connsiteY1" fmla="*/ 0 h 3155796"/>
              <a:gd name="connsiteX2" fmla="*/ 2605264 w 2605264"/>
              <a:gd name="connsiteY2" fmla="*/ 1593511 h 3155796"/>
              <a:gd name="connsiteX3" fmla="*/ 2604150 w 2605264"/>
              <a:gd name="connsiteY3" fmla="*/ 1594625 h 3155796"/>
              <a:gd name="connsiteX4" fmla="*/ 2605263 w 2605264"/>
              <a:gd name="connsiteY4" fmla="*/ 1595737 h 3155796"/>
              <a:gd name="connsiteX5" fmla="*/ 1045203 w 2605264"/>
              <a:gd name="connsiteY5" fmla="*/ 3155796 h 3155796"/>
              <a:gd name="connsiteX6" fmla="*/ 0 w 2605264"/>
              <a:gd name="connsiteY6" fmla="*/ 3155796 h 3155796"/>
              <a:gd name="connsiteX7" fmla="*/ 0 w 2605264"/>
              <a:gd name="connsiteY7" fmla="*/ 2734369 h 3155796"/>
              <a:gd name="connsiteX8" fmla="*/ 1139746 w 2605264"/>
              <a:gd name="connsiteY8" fmla="*/ 1594623 h 3155796"/>
              <a:gd name="connsiteX9" fmla="*/ 0 w 2605264"/>
              <a:gd name="connsiteY9" fmla="*/ 454877 h 315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05264" h="3155796">
                <a:moveTo>
                  <a:pt x="0" y="0"/>
                </a:moveTo>
                <a:lnTo>
                  <a:pt x="1011753" y="0"/>
                </a:lnTo>
                <a:lnTo>
                  <a:pt x="2605264" y="1593511"/>
                </a:lnTo>
                <a:lnTo>
                  <a:pt x="2604150" y="1594625"/>
                </a:lnTo>
                <a:lnTo>
                  <a:pt x="2605263" y="1595737"/>
                </a:lnTo>
                <a:lnTo>
                  <a:pt x="1045203" y="3155796"/>
                </a:lnTo>
                <a:lnTo>
                  <a:pt x="0" y="3155796"/>
                </a:lnTo>
                <a:lnTo>
                  <a:pt x="0" y="2734369"/>
                </a:lnTo>
                <a:lnTo>
                  <a:pt x="1139746" y="1594623"/>
                </a:lnTo>
                <a:lnTo>
                  <a:pt x="0" y="454877"/>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1405231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p:cNvSpPr>
            <a:spLocks noGrp="1"/>
          </p:cNvSpPr>
          <p:nvPr>
            <p:ph type="pic" sz="quarter" idx="14" hasCustomPrompt="1"/>
          </p:nvPr>
        </p:nvSpPr>
        <p:spPr>
          <a:xfrm>
            <a:off x="2362197" y="607943"/>
            <a:ext cx="2726638" cy="2726634"/>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
        <p:nvSpPr>
          <p:cNvPr id="5" name="Picture Placeholder 4"/>
          <p:cNvSpPr>
            <a:spLocks noGrp="1"/>
          </p:cNvSpPr>
          <p:nvPr>
            <p:ph type="pic" sz="quarter" idx="15" hasCustomPrompt="1"/>
          </p:nvPr>
        </p:nvSpPr>
        <p:spPr>
          <a:xfrm>
            <a:off x="2362197" y="3510169"/>
            <a:ext cx="2726638" cy="2726634"/>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
        <p:nvSpPr>
          <p:cNvPr id="6" name="Picture Placeholder 4"/>
          <p:cNvSpPr>
            <a:spLocks noGrp="1"/>
          </p:cNvSpPr>
          <p:nvPr>
            <p:ph type="pic" sz="quarter" idx="16" hasCustomPrompt="1"/>
          </p:nvPr>
        </p:nvSpPr>
        <p:spPr>
          <a:xfrm>
            <a:off x="3818282" y="2059056"/>
            <a:ext cx="2726638" cy="2726634"/>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
        <p:nvSpPr>
          <p:cNvPr id="7" name="Picture Placeholder 4"/>
          <p:cNvSpPr>
            <a:spLocks noGrp="1"/>
          </p:cNvSpPr>
          <p:nvPr>
            <p:ph type="pic" sz="quarter" idx="17" hasCustomPrompt="1"/>
          </p:nvPr>
        </p:nvSpPr>
        <p:spPr>
          <a:xfrm>
            <a:off x="906112" y="2059056"/>
            <a:ext cx="2726638" cy="2726634"/>
          </a:xfrm>
          <a:custGeom>
            <a:avLst/>
            <a:gdLst>
              <a:gd name="connsiteX0" fmla="*/ 2448340 w 4896681"/>
              <a:gd name="connsiteY0" fmla="*/ 0 h 4896681"/>
              <a:gd name="connsiteX1" fmla="*/ 4896681 w 4896681"/>
              <a:gd name="connsiteY1" fmla="*/ 2448340 h 4896681"/>
              <a:gd name="connsiteX2" fmla="*/ 2448340 w 4896681"/>
              <a:gd name="connsiteY2" fmla="*/ 4896681 h 4896681"/>
              <a:gd name="connsiteX3" fmla="*/ 0 w 4896681"/>
              <a:gd name="connsiteY3" fmla="*/ 2448340 h 4896681"/>
            </a:gdLst>
            <a:ahLst/>
            <a:cxnLst>
              <a:cxn ang="0">
                <a:pos x="connsiteX0" y="connsiteY0"/>
              </a:cxn>
              <a:cxn ang="0">
                <a:pos x="connsiteX1" y="connsiteY1"/>
              </a:cxn>
              <a:cxn ang="0">
                <a:pos x="connsiteX2" y="connsiteY2"/>
              </a:cxn>
              <a:cxn ang="0">
                <a:pos x="connsiteX3" y="connsiteY3"/>
              </a:cxn>
            </a:cxnLst>
            <a:rect l="l" t="t" r="r" b="b"/>
            <a:pathLst>
              <a:path w="4896681" h="4896681">
                <a:moveTo>
                  <a:pt x="2448340" y="0"/>
                </a:moveTo>
                <a:lnTo>
                  <a:pt x="4896681" y="2448340"/>
                </a:lnTo>
                <a:lnTo>
                  <a:pt x="2448340" y="4896681"/>
                </a:lnTo>
                <a:lnTo>
                  <a:pt x="0" y="2448340"/>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dirty="0"/>
              <a:t>Drag and Drop image</a:t>
            </a:r>
          </a:p>
        </p:txBody>
      </p:sp>
    </p:spTree>
    <p:extLst>
      <p:ext uri="{BB962C8B-B14F-4D97-AF65-F5344CB8AC3E}">
        <p14:creationId xmlns:p14="http://schemas.microsoft.com/office/powerpoint/2010/main" xmlns="" val="2103431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2398643"/>
            <a:ext cx="4071938" cy="2616269"/>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5" name="Picture Placeholder 4"/>
          <p:cNvSpPr>
            <a:spLocks noGrp="1"/>
          </p:cNvSpPr>
          <p:nvPr>
            <p:ph type="pic" sz="quarter" idx="12" hasCustomPrompt="1"/>
          </p:nvPr>
        </p:nvSpPr>
        <p:spPr>
          <a:xfrm>
            <a:off x="4060031" y="2398643"/>
            <a:ext cx="4071938" cy="2616269"/>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6" name="Picture Placeholder 4"/>
          <p:cNvSpPr>
            <a:spLocks noGrp="1"/>
          </p:cNvSpPr>
          <p:nvPr>
            <p:ph type="pic" sz="quarter" idx="13" hasCustomPrompt="1"/>
          </p:nvPr>
        </p:nvSpPr>
        <p:spPr>
          <a:xfrm>
            <a:off x="8126016" y="2398643"/>
            <a:ext cx="4071938" cy="2616269"/>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xmlns="" val="18182566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Picture Placeholder 4"/>
          <p:cNvSpPr>
            <a:spLocks noGrp="1"/>
          </p:cNvSpPr>
          <p:nvPr>
            <p:ph type="pic" sz="quarter" idx="20" hasCustomPrompt="1"/>
          </p:nvPr>
        </p:nvSpPr>
        <p:spPr>
          <a:xfrm>
            <a:off x="6089152" y="4593775"/>
            <a:ext cx="3044577" cy="226422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5" name="Picture Placeholder 4"/>
          <p:cNvSpPr>
            <a:spLocks noGrp="1"/>
          </p:cNvSpPr>
          <p:nvPr>
            <p:ph type="pic" sz="quarter" idx="21" hasCustomPrompt="1"/>
          </p:nvPr>
        </p:nvSpPr>
        <p:spPr>
          <a:xfrm>
            <a:off x="9126866" y="4593775"/>
            <a:ext cx="3065134" cy="226422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6" name="Picture Placeholder 4"/>
          <p:cNvSpPr>
            <a:spLocks noGrp="1"/>
          </p:cNvSpPr>
          <p:nvPr>
            <p:ph type="pic" sz="quarter" idx="18" hasCustomPrompt="1"/>
          </p:nvPr>
        </p:nvSpPr>
        <p:spPr>
          <a:xfrm>
            <a:off x="-1" y="4593775"/>
            <a:ext cx="3044577" cy="226422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7" name="Picture Placeholder 4"/>
          <p:cNvSpPr>
            <a:spLocks noGrp="1"/>
          </p:cNvSpPr>
          <p:nvPr>
            <p:ph type="pic" sz="quarter" idx="19" hasCustomPrompt="1"/>
          </p:nvPr>
        </p:nvSpPr>
        <p:spPr>
          <a:xfrm>
            <a:off x="3044576" y="4593775"/>
            <a:ext cx="3044577" cy="2264226"/>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8" name="Picture Placeholder 4"/>
          <p:cNvSpPr>
            <a:spLocks noGrp="1"/>
          </p:cNvSpPr>
          <p:nvPr>
            <p:ph type="pic" sz="quarter" idx="10" hasCustomPrompt="1"/>
          </p:nvPr>
        </p:nvSpPr>
        <p:spPr>
          <a:xfrm>
            <a:off x="-1" y="0"/>
            <a:ext cx="3044577" cy="2301411"/>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9" name="Picture Placeholder 4"/>
          <p:cNvSpPr>
            <a:spLocks noGrp="1"/>
          </p:cNvSpPr>
          <p:nvPr>
            <p:ph type="pic" sz="quarter" idx="11" hasCustomPrompt="1"/>
          </p:nvPr>
        </p:nvSpPr>
        <p:spPr>
          <a:xfrm>
            <a:off x="3044576" y="0"/>
            <a:ext cx="3044577" cy="2301411"/>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10" name="Picture Placeholder 4"/>
          <p:cNvSpPr>
            <a:spLocks noGrp="1"/>
          </p:cNvSpPr>
          <p:nvPr>
            <p:ph type="pic" sz="quarter" idx="12" hasCustomPrompt="1"/>
          </p:nvPr>
        </p:nvSpPr>
        <p:spPr>
          <a:xfrm>
            <a:off x="6089152" y="0"/>
            <a:ext cx="3044577" cy="2301411"/>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
        <p:nvSpPr>
          <p:cNvPr id="11" name="Picture Placeholder 4"/>
          <p:cNvSpPr>
            <a:spLocks noGrp="1"/>
          </p:cNvSpPr>
          <p:nvPr>
            <p:ph type="pic" sz="quarter" idx="13" hasCustomPrompt="1"/>
          </p:nvPr>
        </p:nvSpPr>
        <p:spPr>
          <a:xfrm>
            <a:off x="9126866" y="0"/>
            <a:ext cx="3065134" cy="2301411"/>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xmlns="" val="1020837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9" name="Picture Placeholder 8"/>
          <p:cNvSpPr>
            <a:spLocks noGrp="1"/>
          </p:cNvSpPr>
          <p:nvPr>
            <p:ph type="pic" sz="quarter" idx="12" hasCustomPrompt="1"/>
          </p:nvPr>
        </p:nvSpPr>
        <p:spPr>
          <a:xfrm>
            <a:off x="4273724" y="1612587"/>
            <a:ext cx="3630925" cy="3630925"/>
          </a:xfrm>
          <a:custGeom>
            <a:avLst/>
            <a:gdLst>
              <a:gd name="connsiteX0" fmla="*/ 217974 w 3630925"/>
              <a:gd name="connsiteY0" fmla="*/ 0 h 3630925"/>
              <a:gd name="connsiteX1" fmla="*/ 1815462 w 3630925"/>
              <a:gd name="connsiteY1" fmla="*/ 1597489 h 3630925"/>
              <a:gd name="connsiteX2" fmla="*/ 3412951 w 3630925"/>
              <a:gd name="connsiteY2" fmla="*/ 0 h 3630925"/>
              <a:gd name="connsiteX3" fmla="*/ 3630924 w 3630925"/>
              <a:gd name="connsiteY3" fmla="*/ 217974 h 3630925"/>
              <a:gd name="connsiteX4" fmla="*/ 2033436 w 3630925"/>
              <a:gd name="connsiteY4" fmla="*/ 1815462 h 3630925"/>
              <a:gd name="connsiteX5" fmla="*/ 3630925 w 3630925"/>
              <a:gd name="connsiteY5" fmla="*/ 3412952 h 3630925"/>
              <a:gd name="connsiteX6" fmla="*/ 3412952 w 3630925"/>
              <a:gd name="connsiteY6" fmla="*/ 3630925 h 3630925"/>
              <a:gd name="connsiteX7" fmla="*/ 1815462 w 3630925"/>
              <a:gd name="connsiteY7" fmla="*/ 2033436 h 3630925"/>
              <a:gd name="connsiteX8" fmla="*/ 217973 w 3630925"/>
              <a:gd name="connsiteY8" fmla="*/ 3630925 h 3630925"/>
              <a:gd name="connsiteX9" fmla="*/ 0 w 3630925"/>
              <a:gd name="connsiteY9" fmla="*/ 3412952 h 3630925"/>
              <a:gd name="connsiteX10" fmla="*/ 1597489 w 3630925"/>
              <a:gd name="connsiteY10" fmla="*/ 1815462 h 3630925"/>
              <a:gd name="connsiteX11" fmla="*/ 0 w 3630925"/>
              <a:gd name="connsiteY11" fmla="*/ 217974 h 363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30925" h="3630925">
                <a:moveTo>
                  <a:pt x="217974" y="0"/>
                </a:moveTo>
                <a:lnTo>
                  <a:pt x="1815462" y="1597489"/>
                </a:lnTo>
                <a:lnTo>
                  <a:pt x="3412951" y="0"/>
                </a:lnTo>
                <a:lnTo>
                  <a:pt x="3630924" y="217974"/>
                </a:lnTo>
                <a:lnTo>
                  <a:pt x="2033436" y="1815462"/>
                </a:lnTo>
                <a:lnTo>
                  <a:pt x="3630925" y="3412952"/>
                </a:lnTo>
                <a:lnTo>
                  <a:pt x="3412952" y="3630925"/>
                </a:lnTo>
                <a:lnTo>
                  <a:pt x="1815462" y="2033436"/>
                </a:lnTo>
                <a:lnTo>
                  <a:pt x="217973" y="3630925"/>
                </a:lnTo>
                <a:lnTo>
                  <a:pt x="0" y="3412952"/>
                </a:lnTo>
                <a:lnTo>
                  <a:pt x="1597489" y="1815462"/>
                </a:lnTo>
                <a:lnTo>
                  <a:pt x="0" y="217974"/>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1838640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Picture Placeholder 4"/>
          <p:cNvSpPr>
            <a:spLocks noGrp="1"/>
          </p:cNvSpPr>
          <p:nvPr>
            <p:ph type="pic" sz="quarter" idx="11" hasCustomPrompt="1"/>
          </p:nvPr>
        </p:nvSpPr>
        <p:spPr>
          <a:xfrm>
            <a:off x="0" y="3429000"/>
            <a:ext cx="6096000" cy="3429000"/>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xmlns="" val="1975317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838200" y="1076326"/>
            <a:ext cx="10515600" cy="1100818"/>
          </a:xfrm>
          <a:prstGeom prst="rect">
            <a:avLst/>
          </a:prstGeom>
        </p:spPr>
        <p:txBody>
          <a:bodyPr/>
          <a:lstStyle>
            <a:lvl1pPr algn="ctr">
              <a:defRPr sz="3600" spc="300"/>
            </a:lvl1pPr>
          </a:lstStyle>
          <a:p>
            <a:r>
              <a:rPr lang="en-US" dirty="0"/>
              <a:t>CLICK TO EDIT MASTER TITLE STYLE</a:t>
            </a:r>
          </a:p>
        </p:txBody>
      </p:sp>
      <p:cxnSp>
        <p:nvCxnSpPr>
          <p:cNvPr id="6" name="Straight Connector 5"/>
          <p:cNvCxnSpPr/>
          <p:nvPr userDrawn="1"/>
        </p:nvCxnSpPr>
        <p:spPr>
          <a:xfrm>
            <a:off x="6096000" y="390830"/>
            <a:ext cx="0" cy="4354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944746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6096000" y="3416300"/>
            <a:ext cx="6096000" cy="34417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dirty="0"/>
              <a:t>Drag &amp; Drop Picture</a:t>
            </a:r>
          </a:p>
        </p:txBody>
      </p:sp>
      <p:sp>
        <p:nvSpPr>
          <p:cNvPr id="7" name="Picture Placeholder 4"/>
          <p:cNvSpPr>
            <a:spLocks noGrp="1"/>
          </p:cNvSpPr>
          <p:nvPr>
            <p:ph type="pic" sz="quarter" idx="14" hasCustomPrompt="1"/>
          </p:nvPr>
        </p:nvSpPr>
        <p:spPr>
          <a:xfrm>
            <a:off x="6096000" y="-12192"/>
            <a:ext cx="6096000" cy="3428492"/>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dirty="0"/>
              <a:t>Drag &amp; Drop Picture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70133861"/>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1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1293602" y="1873682"/>
            <a:ext cx="4403255" cy="2114702"/>
          </a:xfrm>
        </p:spPr>
        <p:txBody>
          <a:bodyPr lIns="0" rIns="0" anchor="t">
            <a:noAutofit/>
          </a:bodyPr>
          <a:lstStyle>
            <a:lvl1pPr algn="l">
              <a:defRPr sz="4000"/>
            </a:lvl1pPr>
          </a:lstStyle>
          <a:p>
            <a:r>
              <a:rPr lang="en-US" dirty="0"/>
              <a:t>CLICK TO EDIT MASTER TITLE STYLE</a:t>
            </a:r>
          </a:p>
        </p:txBody>
      </p:sp>
    </p:spTree>
    <p:extLst>
      <p:ext uri="{BB962C8B-B14F-4D97-AF65-F5344CB8AC3E}">
        <p14:creationId xmlns:p14="http://schemas.microsoft.com/office/powerpoint/2010/main" xmlns="" val="2083265027"/>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9C4D45-96B1-4D34-AE3B-09E992429733}" type="datetimeFigureOut">
              <a:rPr lang="en-GB" smtClean="0"/>
              <a:pPr/>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818B8-0CA5-4CEA-99E7-662A460060A5}" type="slidenum">
              <a:rPr lang="en-GB" smtClean="0"/>
              <a:pPr/>
              <a:t>‹#›</a:t>
            </a:fld>
            <a:endParaRPr lang="en-GB"/>
          </a:p>
        </p:txBody>
      </p:sp>
    </p:spTree>
    <p:extLst>
      <p:ext uri="{BB962C8B-B14F-4D97-AF65-F5344CB8AC3E}">
        <p14:creationId xmlns:p14="http://schemas.microsoft.com/office/powerpoint/2010/main" xmlns="" val="3706089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0" y="0"/>
            <a:ext cx="12192000" cy="6858000"/>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C4D45-96B1-4D34-AE3B-09E992429733}" type="datetimeFigureOut">
              <a:rPr lang="en-GB" smtClean="0"/>
              <a:pPr/>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818B8-0CA5-4CEA-99E7-662A460060A5}" type="slidenum">
              <a:rPr lang="en-GB" smtClean="0"/>
              <a:pPr/>
              <a:t>‹#›</a:t>
            </a:fld>
            <a:endParaRPr lang="en-GB"/>
          </a:p>
        </p:txBody>
      </p:sp>
    </p:spTree>
    <p:extLst>
      <p:ext uri="{BB962C8B-B14F-4D97-AF65-F5344CB8AC3E}">
        <p14:creationId xmlns:p14="http://schemas.microsoft.com/office/powerpoint/2010/main" xmlns="" val="15208868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C4D45-96B1-4D34-AE3B-09E992429733}" type="datetimeFigureOut">
              <a:rPr lang="en-GB" smtClean="0"/>
              <a:pPr/>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818B8-0CA5-4CEA-99E7-662A460060A5}" type="slidenum">
              <a:rPr lang="en-GB" smtClean="0"/>
              <a:pPr/>
              <a:t>‹#›</a:t>
            </a:fld>
            <a:endParaRPr lang="en-GB"/>
          </a:p>
        </p:txBody>
      </p:sp>
    </p:spTree>
    <p:extLst>
      <p:ext uri="{BB962C8B-B14F-4D97-AF65-F5344CB8AC3E}">
        <p14:creationId xmlns:p14="http://schemas.microsoft.com/office/powerpoint/2010/main" xmlns="" val="3412149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9C4D45-96B1-4D34-AE3B-09E992429733}" type="datetimeFigureOut">
              <a:rPr lang="en-GB" smtClean="0"/>
              <a:pPr/>
              <a:t>07/03/2023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5818B8-0CA5-4CEA-99E7-662A460060A5}" type="slidenum">
              <a:rPr lang="en-GB" smtClean="0"/>
              <a:pPr/>
              <a:t>‹#›</a:t>
            </a:fld>
            <a:endParaRPr lang="en-GB"/>
          </a:p>
        </p:txBody>
      </p:sp>
    </p:spTree>
    <p:extLst>
      <p:ext uri="{BB962C8B-B14F-4D97-AF65-F5344CB8AC3E}">
        <p14:creationId xmlns:p14="http://schemas.microsoft.com/office/powerpoint/2010/main" xmlns="" val="1235429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9C4D45-96B1-4D34-AE3B-09E992429733}" type="datetimeFigureOut">
              <a:rPr lang="en-GB" smtClean="0"/>
              <a:pPr/>
              <a:t>07/03/2023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5818B8-0CA5-4CEA-99E7-662A460060A5}" type="slidenum">
              <a:rPr lang="en-GB" smtClean="0"/>
              <a:pPr/>
              <a:t>‹#›</a:t>
            </a:fld>
            <a:endParaRPr lang="en-GB"/>
          </a:p>
        </p:txBody>
      </p:sp>
    </p:spTree>
    <p:extLst>
      <p:ext uri="{BB962C8B-B14F-4D97-AF65-F5344CB8AC3E}">
        <p14:creationId xmlns:p14="http://schemas.microsoft.com/office/powerpoint/2010/main" xmlns="" val="38376510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9C4D45-96B1-4D34-AE3B-09E992429733}" type="datetimeFigureOut">
              <a:rPr lang="en-GB" smtClean="0"/>
              <a:pPr/>
              <a:t>07/03/2023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5818B8-0CA5-4CEA-99E7-662A460060A5}" type="slidenum">
              <a:rPr lang="en-GB" smtClean="0"/>
              <a:pPr/>
              <a:t>‹#›</a:t>
            </a:fld>
            <a:endParaRPr lang="en-GB"/>
          </a:p>
        </p:txBody>
      </p:sp>
    </p:spTree>
    <p:extLst>
      <p:ext uri="{BB962C8B-B14F-4D97-AF65-F5344CB8AC3E}">
        <p14:creationId xmlns:p14="http://schemas.microsoft.com/office/powerpoint/2010/main" xmlns="" val="24237724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C4D45-96B1-4D34-AE3B-09E992429733}" type="datetimeFigureOut">
              <a:rPr lang="en-GB" smtClean="0"/>
              <a:pPr/>
              <a:t>07/03/2023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5818B8-0CA5-4CEA-99E7-662A460060A5}" type="slidenum">
              <a:rPr lang="en-GB" smtClean="0"/>
              <a:pPr/>
              <a:t>‹#›</a:t>
            </a:fld>
            <a:endParaRPr lang="en-GB"/>
          </a:p>
        </p:txBody>
      </p:sp>
    </p:spTree>
    <p:extLst>
      <p:ext uri="{BB962C8B-B14F-4D97-AF65-F5344CB8AC3E}">
        <p14:creationId xmlns:p14="http://schemas.microsoft.com/office/powerpoint/2010/main" xmlns="" val="955112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9C4D45-96B1-4D34-AE3B-09E992429733}" type="datetimeFigureOut">
              <a:rPr lang="en-GB" smtClean="0"/>
              <a:pPr/>
              <a:t>07/03/2023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5818B8-0CA5-4CEA-99E7-662A460060A5}" type="slidenum">
              <a:rPr lang="en-GB" smtClean="0"/>
              <a:pPr/>
              <a:t>‹#›</a:t>
            </a:fld>
            <a:endParaRPr lang="en-GB"/>
          </a:p>
        </p:txBody>
      </p:sp>
    </p:spTree>
    <p:extLst>
      <p:ext uri="{BB962C8B-B14F-4D97-AF65-F5344CB8AC3E}">
        <p14:creationId xmlns:p14="http://schemas.microsoft.com/office/powerpoint/2010/main" xmlns="" val="33460726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9C4D45-96B1-4D34-AE3B-09E992429733}" type="datetimeFigureOut">
              <a:rPr lang="en-GB" smtClean="0"/>
              <a:pPr/>
              <a:t>07/03/2023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5818B8-0CA5-4CEA-99E7-662A460060A5}" type="slidenum">
              <a:rPr lang="en-GB" smtClean="0"/>
              <a:pPr/>
              <a:t>‹#›</a:t>
            </a:fld>
            <a:endParaRPr lang="en-GB"/>
          </a:p>
        </p:txBody>
      </p:sp>
    </p:spTree>
    <p:extLst>
      <p:ext uri="{BB962C8B-B14F-4D97-AF65-F5344CB8AC3E}">
        <p14:creationId xmlns:p14="http://schemas.microsoft.com/office/powerpoint/2010/main" xmlns="" val="1874445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C4D45-96B1-4D34-AE3B-09E992429733}" type="datetimeFigureOut">
              <a:rPr lang="en-GB" smtClean="0"/>
              <a:pPr/>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818B8-0CA5-4CEA-99E7-662A460060A5}" type="slidenum">
              <a:rPr lang="en-GB" smtClean="0"/>
              <a:pPr/>
              <a:t>‹#›</a:t>
            </a:fld>
            <a:endParaRPr lang="en-GB"/>
          </a:p>
        </p:txBody>
      </p:sp>
    </p:spTree>
    <p:extLst>
      <p:ext uri="{BB962C8B-B14F-4D97-AF65-F5344CB8AC3E}">
        <p14:creationId xmlns:p14="http://schemas.microsoft.com/office/powerpoint/2010/main" xmlns="" val="2348678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9C4D45-96B1-4D34-AE3B-09E992429733}" type="datetimeFigureOut">
              <a:rPr lang="en-GB" smtClean="0"/>
              <a:pPr/>
              <a:t>07/03/2023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5818B8-0CA5-4CEA-99E7-662A460060A5}" type="slidenum">
              <a:rPr lang="en-GB" smtClean="0"/>
              <a:pPr/>
              <a:t>‹#›</a:t>
            </a:fld>
            <a:endParaRPr lang="en-GB"/>
          </a:p>
        </p:txBody>
      </p:sp>
    </p:spTree>
    <p:extLst>
      <p:ext uri="{BB962C8B-B14F-4D97-AF65-F5344CB8AC3E}">
        <p14:creationId xmlns:p14="http://schemas.microsoft.com/office/powerpoint/2010/main" xmlns="" val="3756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hasCustomPrompt="1"/>
          </p:nvPr>
        </p:nvSpPr>
        <p:spPr>
          <a:xfrm>
            <a:off x="2668686" y="1"/>
            <a:ext cx="8231633" cy="5835739"/>
          </a:xfrm>
          <a:custGeom>
            <a:avLst/>
            <a:gdLst>
              <a:gd name="connsiteX0" fmla="*/ 0 w 8231633"/>
              <a:gd name="connsiteY0" fmla="*/ 0 h 5835739"/>
              <a:gd name="connsiteX1" fmla="*/ 4791789 w 8231633"/>
              <a:gd name="connsiteY1" fmla="*/ 0 h 5835739"/>
              <a:gd name="connsiteX2" fmla="*/ 8231633 w 8231633"/>
              <a:gd name="connsiteY2" fmla="*/ 3439845 h 5835739"/>
              <a:gd name="connsiteX3" fmla="*/ 5835739 w 8231633"/>
              <a:gd name="connsiteY3" fmla="*/ 5835739 h 5835739"/>
            </a:gdLst>
            <a:ahLst/>
            <a:cxnLst>
              <a:cxn ang="0">
                <a:pos x="connsiteX0" y="connsiteY0"/>
              </a:cxn>
              <a:cxn ang="0">
                <a:pos x="connsiteX1" y="connsiteY1"/>
              </a:cxn>
              <a:cxn ang="0">
                <a:pos x="connsiteX2" y="connsiteY2"/>
              </a:cxn>
              <a:cxn ang="0">
                <a:pos x="connsiteX3" y="connsiteY3"/>
              </a:cxn>
            </a:cxnLst>
            <a:rect l="l" t="t" r="r" b="b"/>
            <a:pathLst>
              <a:path w="8231633" h="5835739">
                <a:moveTo>
                  <a:pt x="0" y="0"/>
                </a:moveTo>
                <a:lnTo>
                  <a:pt x="4791789" y="0"/>
                </a:lnTo>
                <a:lnTo>
                  <a:pt x="8231633" y="3439845"/>
                </a:lnTo>
                <a:lnTo>
                  <a:pt x="5835739" y="5835739"/>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21" name="Picture Placeholder 20"/>
          <p:cNvSpPr>
            <a:spLocks noGrp="1"/>
          </p:cNvSpPr>
          <p:nvPr>
            <p:ph type="pic" sz="quarter" idx="12" hasCustomPrompt="1"/>
          </p:nvPr>
        </p:nvSpPr>
        <p:spPr>
          <a:xfrm>
            <a:off x="8172118" y="0"/>
            <a:ext cx="4019883" cy="4062873"/>
          </a:xfrm>
          <a:custGeom>
            <a:avLst/>
            <a:gdLst>
              <a:gd name="connsiteX0" fmla="*/ 4019882 w 4019883"/>
              <a:gd name="connsiteY0" fmla="*/ 2818042 h 4062873"/>
              <a:gd name="connsiteX1" fmla="*/ 4019882 w 4019883"/>
              <a:gd name="connsiteY1" fmla="*/ 4062873 h 4062873"/>
              <a:gd name="connsiteX2" fmla="*/ 3397466 w 4019883"/>
              <a:gd name="connsiteY2" fmla="*/ 3440458 h 4062873"/>
              <a:gd name="connsiteX3" fmla="*/ 0 w 4019883"/>
              <a:gd name="connsiteY3" fmla="*/ 0 h 4062873"/>
              <a:gd name="connsiteX4" fmla="*/ 4019883 w 4019883"/>
              <a:gd name="connsiteY4" fmla="*/ 0 h 4062873"/>
              <a:gd name="connsiteX5" fmla="*/ 4019883 w 4019883"/>
              <a:gd name="connsiteY5" fmla="*/ 2131129 h 4062873"/>
              <a:gd name="connsiteX6" fmla="*/ 3075506 w 4019883"/>
              <a:gd name="connsiteY6" fmla="*/ 3075506 h 406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883" h="4062873">
                <a:moveTo>
                  <a:pt x="4019882" y="2818042"/>
                </a:moveTo>
                <a:lnTo>
                  <a:pt x="4019882" y="4062873"/>
                </a:lnTo>
                <a:lnTo>
                  <a:pt x="3397466" y="3440458"/>
                </a:lnTo>
                <a:close/>
                <a:moveTo>
                  <a:pt x="0" y="0"/>
                </a:moveTo>
                <a:lnTo>
                  <a:pt x="4019883" y="0"/>
                </a:lnTo>
                <a:lnTo>
                  <a:pt x="4019883" y="2131129"/>
                </a:lnTo>
                <a:lnTo>
                  <a:pt x="3075506" y="3075506"/>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
        <p:nvSpPr>
          <p:cNvPr id="20" name="Picture Placeholder 19"/>
          <p:cNvSpPr>
            <a:spLocks noGrp="1"/>
          </p:cNvSpPr>
          <p:nvPr>
            <p:ph type="pic" sz="quarter" idx="13" hasCustomPrompt="1"/>
          </p:nvPr>
        </p:nvSpPr>
        <p:spPr>
          <a:xfrm>
            <a:off x="8852340" y="3776610"/>
            <a:ext cx="3339661" cy="3081391"/>
          </a:xfrm>
          <a:custGeom>
            <a:avLst/>
            <a:gdLst>
              <a:gd name="connsiteX0" fmla="*/ 2395894 w 3339661"/>
              <a:gd name="connsiteY0" fmla="*/ 0 h 3081391"/>
              <a:gd name="connsiteX1" fmla="*/ 3339661 w 3339661"/>
              <a:gd name="connsiteY1" fmla="*/ 943767 h 3081391"/>
              <a:gd name="connsiteX2" fmla="*/ 3339661 w 3339661"/>
              <a:gd name="connsiteY2" fmla="*/ 3081391 h 3081391"/>
              <a:gd name="connsiteX3" fmla="*/ 685497 w 3339661"/>
              <a:gd name="connsiteY3" fmla="*/ 3081391 h 3081391"/>
              <a:gd name="connsiteX4" fmla="*/ 0 w 3339661"/>
              <a:gd name="connsiteY4" fmla="*/ 2395894 h 3081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9661" h="3081391">
                <a:moveTo>
                  <a:pt x="2395894" y="0"/>
                </a:moveTo>
                <a:lnTo>
                  <a:pt x="3339661" y="943767"/>
                </a:lnTo>
                <a:lnTo>
                  <a:pt x="3339661" y="3081391"/>
                </a:lnTo>
                <a:lnTo>
                  <a:pt x="685497" y="3081391"/>
                </a:lnTo>
                <a:lnTo>
                  <a:pt x="0" y="2395894"/>
                </a:lnTo>
                <a:close/>
              </a:path>
            </a:pathLst>
          </a:custGeom>
          <a:pattFill prst="pct5">
            <a:fgClr>
              <a:schemeClr val="bg1">
                <a:lumMod val="75000"/>
              </a:schemeClr>
            </a:fgClr>
            <a:bgClr>
              <a:schemeClr val="bg1"/>
            </a:bgClr>
          </a:pattFill>
        </p:spPr>
        <p:txBody>
          <a:bodyPr wrap="square" anchor="ctr">
            <a:noAutofit/>
          </a:bodyPr>
          <a:lstStyle>
            <a:lvl1pPr algn="ctr">
              <a:defRPr sz="1200"/>
            </a:lvl1pPr>
          </a:lstStyle>
          <a:p>
            <a:r>
              <a:rPr lang="en-US"/>
              <a:t>Drag and Drop image</a:t>
            </a:r>
          </a:p>
        </p:txBody>
      </p:sp>
    </p:spTree>
    <p:extLst>
      <p:ext uri="{BB962C8B-B14F-4D97-AF65-F5344CB8AC3E}">
        <p14:creationId xmlns:p14="http://schemas.microsoft.com/office/powerpoint/2010/main" xmlns="" val="18672743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125E86D5-9777-464F-9292-5A325001C925}" type="datetimeFigureOut">
              <a:rPr lang="en-US" smtClean="0"/>
              <a:pPr>
                <a:defRPr/>
              </a:pPr>
              <a:t>3/7/2023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24F46B9-7CFC-42E3-BF1C-03F7B73D83E7}" type="slidenum">
              <a:rPr lang="en-US" smtClean="0"/>
              <a:pPr>
                <a:defRPr/>
              </a:pPr>
              <a:t>‹#›</a:t>
            </a:fld>
            <a:endParaRPr lang="en-US"/>
          </a:p>
        </p:txBody>
      </p:sp>
    </p:spTree>
    <p:extLst>
      <p:ext uri="{BB962C8B-B14F-4D97-AF65-F5344CB8AC3E}">
        <p14:creationId xmlns:p14="http://schemas.microsoft.com/office/powerpoint/2010/main" xmlns="" val="852452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A301284-1E5B-4AB5-B7FD-BBB4ED9ABCF8}" type="datetimeFigureOut">
              <a:rPr lang="en-US" smtClean="0"/>
              <a:pPr>
                <a:defRPr/>
              </a:pPr>
              <a:t>3/7/2023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091FDE-2CDA-4640-975D-FFC799ACFABA}" type="slidenum">
              <a:rPr lang="en-US" smtClean="0"/>
              <a:pPr>
                <a:defRPr/>
              </a:pPr>
              <a:t>‹#›</a:t>
            </a:fld>
            <a:endParaRPr lang="en-US"/>
          </a:p>
        </p:txBody>
      </p:sp>
    </p:spTree>
    <p:extLst>
      <p:ext uri="{BB962C8B-B14F-4D97-AF65-F5344CB8AC3E}">
        <p14:creationId xmlns:p14="http://schemas.microsoft.com/office/powerpoint/2010/main" xmlns="" val="39256068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43646D19-D777-4D11-8A6E-8E79AE2E26D7}" type="datetimeFigureOut">
              <a:rPr lang="en-US" smtClean="0"/>
              <a:pPr>
                <a:defRPr/>
              </a:pPr>
              <a:t>3/7/2023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BF3EED-BE5B-4C13-B228-48AF8288C57D}" type="slidenum">
              <a:rPr lang="en-US" smtClean="0"/>
              <a:pPr>
                <a:defRPr/>
              </a:pPr>
              <a:t>‹#›</a:t>
            </a:fld>
            <a:endParaRPr lang="en-US"/>
          </a:p>
        </p:txBody>
      </p:sp>
    </p:spTree>
    <p:extLst>
      <p:ext uri="{BB962C8B-B14F-4D97-AF65-F5344CB8AC3E}">
        <p14:creationId xmlns:p14="http://schemas.microsoft.com/office/powerpoint/2010/main" xmlns="" val="12380685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229CE5AA-9489-4B34-BFEA-4AB0A295B832}" type="datetimeFigureOut">
              <a:rPr lang="en-US" smtClean="0"/>
              <a:pPr>
                <a:defRPr/>
              </a:pPr>
              <a:t>3/7/2023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6203BE0-5AB5-4558-826A-4A0824E7D89D}" type="slidenum">
              <a:rPr lang="en-US" smtClean="0"/>
              <a:pPr>
                <a:defRPr/>
              </a:pPr>
              <a:t>‹#›</a:t>
            </a:fld>
            <a:endParaRPr lang="en-US"/>
          </a:p>
        </p:txBody>
      </p:sp>
    </p:spTree>
    <p:extLst>
      <p:ext uri="{BB962C8B-B14F-4D97-AF65-F5344CB8AC3E}">
        <p14:creationId xmlns:p14="http://schemas.microsoft.com/office/powerpoint/2010/main" xmlns="" val="23585860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D6A532-5309-463D-8D3F-C619195583FD}" type="datetimeFigureOut">
              <a:rPr lang="en-US" smtClean="0"/>
              <a:pPr>
                <a:defRPr/>
              </a:pPr>
              <a:t>3/7/2023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3FA9B6D-4847-4DB2-98B7-18D0CE62F954}" type="slidenum">
              <a:rPr lang="en-US" smtClean="0"/>
              <a:pPr>
                <a:defRPr/>
              </a:pPr>
              <a:t>‹#›</a:t>
            </a:fld>
            <a:endParaRPr lang="en-US"/>
          </a:p>
        </p:txBody>
      </p:sp>
    </p:spTree>
    <p:extLst>
      <p:ext uri="{BB962C8B-B14F-4D97-AF65-F5344CB8AC3E}">
        <p14:creationId xmlns:p14="http://schemas.microsoft.com/office/powerpoint/2010/main" xmlns="" val="13649629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EBE6A7D-016B-4B81-8195-D03D8E57C184}" type="datetimeFigureOut">
              <a:rPr lang="en-US" smtClean="0"/>
              <a:pPr>
                <a:defRPr/>
              </a:pPr>
              <a:t>3/7/2023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D44BE9F-97FD-4A78-A969-82F17DF82AD1}" type="slidenum">
              <a:rPr lang="en-US" smtClean="0"/>
              <a:pPr>
                <a:defRPr/>
              </a:pPr>
              <a:t>‹#›</a:t>
            </a:fld>
            <a:endParaRPr lang="en-US"/>
          </a:p>
        </p:txBody>
      </p:sp>
    </p:spTree>
    <p:extLst>
      <p:ext uri="{BB962C8B-B14F-4D97-AF65-F5344CB8AC3E}">
        <p14:creationId xmlns:p14="http://schemas.microsoft.com/office/powerpoint/2010/main" xmlns="" val="35739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953BA0A-418B-4DB1-80F0-A7F245E3BB1D}" type="datetimeFigureOut">
              <a:rPr lang="en-US" smtClean="0"/>
              <a:pPr>
                <a:defRPr/>
              </a:pPr>
              <a:t>3/7/2023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B3F72AF-ED2E-4240-9D32-59A38DCBBB57}" type="slidenum">
              <a:rPr lang="en-US" smtClean="0"/>
              <a:pPr>
                <a:defRPr/>
              </a:pPr>
              <a:t>‹#›</a:t>
            </a:fld>
            <a:endParaRPr lang="en-US"/>
          </a:p>
        </p:txBody>
      </p:sp>
    </p:spTree>
    <p:extLst>
      <p:ext uri="{BB962C8B-B14F-4D97-AF65-F5344CB8AC3E}">
        <p14:creationId xmlns:p14="http://schemas.microsoft.com/office/powerpoint/2010/main" xmlns="" val="8419253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1EE1069-3462-4577-8E2F-FB5F65A49F31}" type="datetimeFigureOut">
              <a:rPr lang="en-US" smtClean="0"/>
              <a:pPr>
                <a:defRPr/>
              </a:pPr>
              <a:t>3/7/2023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C83E18-5D8D-40D2-9318-894799B257C7}" type="slidenum">
              <a:rPr lang="en-US" smtClean="0"/>
              <a:pPr>
                <a:defRPr/>
              </a:pPr>
              <a:t>‹#›</a:t>
            </a:fld>
            <a:endParaRPr lang="en-US"/>
          </a:p>
        </p:txBody>
      </p:sp>
    </p:spTree>
    <p:extLst>
      <p:ext uri="{BB962C8B-B14F-4D97-AF65-F5344CB8AC3E}">
        <p14:creationId xmlns:p14="http://schemas.microsoft.com/office/powerpoint/2010/main" xmlns="" val="36745712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CCACB41-A3EA-40F1-8944-5C00891ADE9C}" type="datetimeFigureOut">
              <a:rPr lang="en-US" smtClean="0"/>
              <a:pPr>
                <a:defRPr/>
              </a:pPr>
              <a:t>3/7/2023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1AEB56-5179-45ED-BB32-2EE9176E54F6}" type="slidenum">
              <a:rPr lang="en-US" smtClean="0"/>
              <a:pPr>
                <a:defRPr/>
              </a:pPr>
              <a:t>‹#›</a:t>
            </a:fld>
            <a:endParaRPr lang="en-US"/>
          </a:p>
        </p:txBody>
      </p:sp>
    </p:spTree>
    <p:extLst>
      <p:ext uri="{BB962C8B-B14F-4D97-AF65-F5344CB8AC3E}">
        <p14:creationId xmlns:p14="http://schemas.microsoft.com/office/powerpoint/2010/main" xmlns="" val="7717613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72CC532-A5E9-49FC-A1B4-CC27A01B8752}" type="datetimeFigureOut">
              <a:rPr lang="en-US" smtClean="0"/>
              <a:pPr>
                <a:defRPr/>
              </a:pPr>
              <a:t>3/7/2023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331525-5802-4129-ACE7-AB24F07B6883}" type="slidenum">
              <a:rPr lang="en-US" smtClean="0"/>
              <a:pPr>
                <a:defRPr/>
              </a:pPr>
              <a:t>‹#›</a:t>
            </a:fld>
            <a:endParaRPr lang="en-US"/>
          </a:p>
        </p:txBody>
      </p:sp>
    </p:spTree>
    <p:extLst>
      <p:ext uri="{BB962C8B-B14F-4D97-AF65-F5344CB8AC3E}">
        <p14:creationId xmlns:p14="http://schemas.microsoft.com/office/powerpoint/2010/main" xmlns="" val="150469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952500" y="857250"/>
            <a:ext cx="5143500" cy="5143500"/>
          </a:xfrm>
          <a:prstGeom prst="ellipse">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extLst>
      <p:ext uri="{BB962C8B-B14F-4D97-AF65-F5344CB8AC3E}">
        <p14:creationId xmlns:p14="http://schemas.microsoft.com/office/powerpoint/2010/main" xmlns="" val="19810832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1EFD369-B806-4F9E-B342-840DFB1D0D62}" type="datetimeFigureOut">
              <a:rPr lang="en-US" smtClean="0"/>
              <a:pPr>
                <a:defRPr/>
              </a:pPr>
              <a:t>3/7/2023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533ED7-4926-4006-97C2-2AA94205C6F0}" type="slidenum">
              <a:rPr lang="en-US" smtClean="0"/>
              <a:pPr>
                <a:defRPr/>
              </a:pPr>
              <a:t>‹#›</a:t>
            </a:fld>
            <a:endParaRPr lang="en-US"/>
          </a:p>
        </p:txBody>
      </p:sp>
    </p:spTree>
    <p:extLst>
      <p:ext uri="{BB962C8B-B14F-4D97-AF65-F5344CB8AC3E}">
        <p14:creationId xmlns:p14="http://schemas.microsoft.com/office/powerpoint/2010/main" xmlns="" val="62140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4" name="Picture Placeholder 4"/>
          <p:cNvSpPr>
            <a:spLocks noGrp="1"/>
          </p:cNvSpPr>
          <p:nvPr>
            <p:ph type="pic" sz="quarter" idx="10" hasCustomPrompt="1"/>
          </p:nvPr>
        </p:nvSpPr>
        <p:spPr>
          <a:xfrm>
            <a:off x="6096000" y="857250"/>
            <a:ext cx="5143500" cy="5143500"/>
          </a:xfrm>
          <a:prstGeom prst="ellipse">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10" hasCustomPrompt="1"/>
          </p:nvPr>
        </p:nvSpPr>
        <p:spPr>
          <a:xfrm>
            <a:off x="6096000" y="0"/>
            <a:ext cx="6096000" cy="6858000"/>
          </a:xfrm>
          <a:prstGeom prst="rect">
            <a:avLst/>
          </a:prstGeom>
          <a:pattFill prst="pct5">
            <a:fgClr>
              <a:schemeClr val="bg1">
                <a:lumMod val="75000"/>
              </a:schemeClr>
            </a:fgClr>
            <a:bgClr>
              <a:schemeClr val="bg1"/>
            </a:bgClr>
          </a:pattFill>
        </p:spPr>
        <p:txBody>
          <a:bodyPr anchor="ctr"/>
          <a:lstStyle>
            <a:lvl1pPr algn="ctr">
              <a:defRPr sz="1200"/>
            </a:lvl1pPr>
          </a:lstStyle>
          <a:p>
            <a:r>
              <a:rPr lang="en-US"/>
              <a:t>Drag and Drop image</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2.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3.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96770224"/>
      </p:ext>
    </p:extLst>
  </p:cSld>
  <p:clrMap bg1="lt1" tx1="dk1" bg2="lt2" tx2="dk2" accent1="accent1" accent2="accent2" accent3="accent3" accent4="accent4" accent5="accent5" accent6="accent6" hlink="hlink" folHlink="folHlink"/>
  <p:sldLayoutIdLst>
    <p:sldLayoutId id="2147483655" r:id="rId1"/>
    <p:sldLayoutId id="2147483659" r:id="rId2"/>
    <p:sldLayoutId id="2147483656" r:id="rId3"/>
    <p:sldLayoutId id="2147483657" r:id="rId4"/>
    <p:sldLayoutId id="2147483654" r:id="rId5"/>
    <p:sldLayoutId id="2147483658" r:id="rId6"/>
    <p:sldLayoutId id="2147483660" r:id="rId7"/>
    <p:sldLayoutId id="2147483723" r:id="rId8"/>
    <p:sldLayoutId id="2147483661" r:id="rId9"/>
    <p:sldLayoutId id="2147483662" r:id="rId10"/>
    <p:sldLayoutId id="2147483694" r:id="rId11"/>
    <p:sldLayoutId id="2147483696"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72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8" r:id="rId45"/>
    <p:sldLayoutId id="2147483705" r:id="rId46"/>
    <p:sldLayoutId id="2147483721" r:id="rId47"/>
    <p:sldLayoutId id="2147483722" r:id="rId48"/>
  </p:sldLayoutIdLst>
  <p:txStyles>
    <p:titleStyle>
      <a:lvl1pPr algn="l" defTabSz="914400" rtl="0" eaLnBrk="1" latinLnBrk="0" hangingPunct="1">
        <a:lnSpc>
          <a:spcPct val="90000"/>
        </a:lnSpc>
        <a:spcBef>
          <a:spcPct val="0"/>
        </a:spcBef>
        <a:buNone/>
        <a:defRPr sz="4400" kern="1200">
          <a:solidFill>
            <a:schemeClr val="tx1"/>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4" pos="3840" userDrawn="1">
          <p15:clr>
            <a:srgbClr val="F26B43"/>
          </p15:clr>
        </p15:guide>
        <p15:guide id="7" pos="7080" userDrawn="1">
          <p15:clr>
            <a:srgbClr val="F26B43"/>
          </p15:clr>
        </p15:guide>
        <p15:guide id="8" pos="60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C4D45-96B1-4D34-AE3B-09E992429733}" type="datetimeFigureOut">
              <a:rPr lang="en-GB" smtClean="0"/>
              <a:pPr/>
              <a:t>07/03/2023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818B8-0CA5-4CEA-99E7-662A460060A5}" type="slidenum">
              <a:rPr lang="en-GB" smtClean="0"/>
              <a:pPr/>
              <a:t>‹#›</a:t>
            </a:fld>
            <a:endParaRPr lang="en-GB"/>
          </a:p>
        </p:txBody>
      </p:sp>
    </p:spTree>
    <p:extLst>
      <p:ext uri="{BB962C8B-B14F-4D97-AF65-F5344CB8AC3E}">
        <p14:creationId xmlns:p14="http://schemas.microsoft.com/office/powerpoint/2010/main" xmlns="" val="41401104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0EF87C9-74EA-4451-B5B8-16C8FD600E7F}" type="datetimeFigureOut">
              <a:rPr lang="en-US" smtClean="0"/>
              <a:pPr>
                <a:defRPr/>
              </a:pPr>
              <a:t>3/7/2023</a:t>
            </a:fld>
            <a:endParaRPr lang="en-US"/>
          </a:p>
        </p:txBody>
      </p:sp>
      <p:sp>
        <p:nvSpPr>
          <p:cNvPr id="5" name="Footer Placeholder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F984FA5-3C70-4AB7-84B7-20E3F47D7563}" type="slidenum">
              <a:rPr lang="en-US" smtClean="0"/>
              <a:pPr>
                <a:defRPr/>
              </a:pPr>
              <a:t>‹#›</a:t>
            </a:fld>
            <a:endParaRPr lang="en-US"/>
          </a:p>
        </p:txBody>
      </p:sp>
    </p:spTree>
    <p:extLst>
      <p:ext uri="{BB962C8B-B14F-4D97-AF65-F5344CB8AC3E}">
        <p14:creationId xmlns:p14="http://schemas.microsoft.com/office/powerpoint/2010/main" xmlns="" val="56258158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952500" y="925270"/>
            <a:ext cx="1801851"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0895246C-3CC7-D5B5-1F41-916D218069EF}"/>
              </a:ext>
            </a:extLst>
          </p:cNvPr>
          <p:cNvPicPr>
            <a:picLocks noChangeAspect="1"/>
          </p:cNvPicPr>
          <p:nvPr/>
        </p:nvPicPr>
        <p:blipFill>
          <a:blip r:embed="rId2">
            <a:extLst>
              <a:ext uri="{28A0092B-C50C-407E-A947-70E740481C1C}">
                <a14:useLocalDpi xmlns:a14="http://schemas.microsoft.com/office/drawing/2010/main" xmlns="" val="0"/>
              </a:ext>
            </a:extLst>
          </a:blip>
          <a:srcRect l="-32" t="-139" r="-32" b="-139"/>
          <a:stretch>
            <a:fillRect/>
          </a:stretch>
        </p:blipFill>
        <p:spPr bwMode="auto">
          <a:xfrm>
            <a:off x="648696" y="744125"/>
            <a:ext cx="10894607" cy="2896058"/>
          </a:xfrm>
          <a:prstGeom prst="rect">
            <a:avLst/>
          </a:prstGeom>
          <a:solidFill>
            <a:srgbClr val="FFFFFF"/>
          </a:solidFill>
          <a:ln>
            <a:noFill/>
          </a:ln>
        </p:spPr>
      </p:pic>
      <p:sp>
        <p:nvSpPr>
          <p:cNvPr id="6" name="Text Box 9">
            <a:extLst>
              <a:ext uri="{FF2B5EF4-FFF2-40B4-BE49-F238E27FC236}">
                <a16:creationId xmlns:a16="http://schemas.microsoft.com/office/drawing/2014/main" xmlns="" id="{13E54648-8099-8CC0-9EA6-9A9C689EE3FF}"/>
              </a:ext>
            </a:extLst>
          </p:cNvPr>
          <p:cNvSpPr txBox="1">
            <a:spLocks noChangeArrowheads="1"/>
          </p:cNvSpPr>
          <p:nvPr/>
        </p:nvSpPr>
        <p:spPr bwMode="auto">
          <a:xfrm>
            <a:off x="648696" y="3351065"/>
            <a:ext cx="10885714" cy="1107724"/>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2710" tIns="46990" rIns="92710" bIns="46990" anchor="t" anchorCtr="0" upright="1">
            <a:noAutofit/>
          </a:bodyPr>
          <a:lstStyle/>
          <a:p>
            <a:pPr algn="just">
              <a:lnSpc>
                <a:spcPct val="110000"/>
              </a:lnSpc>
              <a:spcAft>
                <a:spcPts val="600"/>
              </a:spcAft>
            </a:pPr>
            <a:r>
              <a:rPr lang="en-IE" sz="300" b="1" dirty="0">
                <a:solidFill>
                  <a:srgbClr val="262626"/>
                </a:solidFill>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a:p>
            <a:pPr marL="990600" marR="316230" algn="ctr">
              <a:lnSpc>
                <a:spcPct val="110000"/>
              </a:lnSpc>
              <a:spcAft>
                <a:spcPts val="600"/>
              </a:spcAft>
            </a:pPr>
            <a:r>
              <a:rPr lang="en-IE" sz="2200" b="1" dirty="0">
                <a:solidFill>
                  <a:srgbClr val="FFFFFF"/>
                </a:solidFill>
                <a:latin typeface="Calibri" panose="020F0502020204030204" pitchFamily="34" charset="0"/>
                <a:ea typeface="Times New Roman" panose="02020603050405020304" pitchFamily="18" charset="0"/>
                <a:cs typeface="Calibri" panose="020F0502020204030204" pitchFamily="34" charset="0"/>
              </a:rPr>
              <a:t>Draft Template / Guideline for preparing the Presentation of the Albanian Party in the Bilateral Screening Process</a:t>
            </a:r>
            <a:endParaRPr lang="en-IE" sz="1100" dirty="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a:p>
            <a:pPr marL="1271270">
              <a:lnSpc>
                <a:spcPct val="110000"/>
              </a:lnSpc>
              <a:spcAft>
                <a:spcPts val="600"/>
              </a:spcAft>
            </a:pPr>
            <a:r>
              <a:rPr lang="it-IT" sz="200" b="1" dirty="0">
                <a:solidFill>
                  <a:srgbClr val="404040"/>
                </a:solidFill>
                <a:latin typeface="Calibri" panose="020F0502020204030204" pitchFamily="34" charset="0"/>
                <a:ea typeface="Times New Roman" panose="02020603050405020304" pitchFamily="18" charset="0"/>
                <a:cs typeface="Calibri" panose="020F0502020204030204" pitchFamily="34" charset="0"/>
              </a:rPr>
              <a:t> </a:t>
            </a:r>
            <a:endParaRPr lang="en-IE" sz="1100" dirty="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a:p>
            <a:pPr marL="1271270" algn="ctr">
              <a:lnSpc>
                <a:spcPct val="110000"/>
              </a:lnSpc>
              <a:spcAft>
                <a:spcPts val="600"/>
              </a:spcAft>
            </a:pPr>
            <a:r>
              <a:rPr lang="it-IT" sz="300" b="1" dirty="0">
                <a:solidFill>
                  <a:srgbClr val="262626"/>
                </a:solidFill>
                <a:latin typeface="Calibri" panose="020F0502020204030204" pitchFamily="34" charset="0"/>
                <a:ea typeface="Times New Roman" panose="02020603050405020304" pitchFamily="18" charset="0"/>
                <a:cs typeface="Calibri" panose="020F0502020204030204" pitchFamily="34" charset="0"/>
              </a:rPr>
              <a:t> </a:t>
            </a:r>
            <a:endParaRPr lang="en-GB" sz="1600" b="1" dirty="0">
              <a:solidFill>
                <a:srgbClr val="262626"/>
              </a:solidFill>
              <a:latin typeface="Calibri" panose="020F0502020204030204" pitchFamily="34" charset="0"/>
              <a:ea typeface="Times New Roman" panose="02020603050405020304" pitchFamily="18" charset="0"/>
              <a:cs typeface="Times New Roman" panose="02020603050405020304" pitchFamily="18" charset="0"/>
            </a:endParaRPr>
          </a:p>
          <a:p>
            <a:pPr marL="270510" algn="ctr">
              <a:lnSpc>
                <a:spcPct val="110000"/>
              </a:lnSpc>
              <a:spcAft>
                <a:spcPts val="600"/>
              </a:spcAft>
            </a:pPr>
            <a:r>
              <a:rPr lang="en-GB" sz="1600" b="1" dirty="0">
                <a:solidFill>
                  <a:srgbClr val="262626"/>
                </a:solidFill>
                <a:latin typeface="Calibri" panose="020F0502020204030204" pitchFamily="34" charset="0"/>
                <a:ea typeface="Times New Roman" panose="02020603050405020304" pitchFamily="18" charset="0"/>
                <a:cs typeface="Times New Roman" panose="02020603050405020304" pitchFamily="18" charset="0"/>
              </a:rPr>
              <a:t>SUPPORT TO THE EU INTEGRATION PROCESS OF ALBANIA</a:t>
            </a:r>
          </a:p>
          <a:p>
            <a:pPr marL="270510" algn="ctr">
              <a:lnSpc>
                <a:spcPct val="110000"/>
              </a:lnSpc>
              <a:spcAft>
                <a:spcPts val="600"/>
              </a:spcAft>
            </a:pPr>
            <a:r>
              <a:rPr lang="en-GB" sz="1600" b="1" dirty="0" err="1">
                <a:solidFill>
                  <a:srgbClr val="262626"/>
                </a:solidFill>
                <a:latin typeface="Calibri" panose="020F0502020204030204" pitchFamily="34" charset="0"/>
                <a:ea typeface="Times New Roman" panose="02020603050405020304" pitchFamily="18" charset="0"/>
                <a:cs typeface="Times New Roman" panose="02020603050405020304" pitchFamily="18" charset="0"/>
              </a:rPr>
              <a:t>Europeaid</a:t>
            </a:r>
            <a:r>
              <a:rPr lang="en-GB" sz="1600" b="1" dirty="0">
                <a:solidFill>
                  <a:srgbClr val="262626"/>
                </a:solidFill>
                <a:latin typeface="Calibri" panose="020F0502020204030204" pitchFamily="34" charset="0"/>
                <a:ea typeface="Times New Roman" panose="02020603050405020304" pitchFamily="18" charset="0"/>
                <a:cs typeface="Times New Roman" panose="02020603050405020304" pitchFamily="18" charset="0"/>
              </a:rPr>
              <a:t> /140578/DH/SER/AL</a:t>
            </a:r>
          </a:p>
          <a:p>
            <a:pPr marL="270510" algn="ctr">
              <a:lnSpc>
                <a:spcPct val="110000"/>
              </a:lnSpc>
              <a:spcAft>
                <a:spcPts val="600"/>
              </a:spcAft>
            </a:pPr>
            <a:endParaRPr lang="en-GB" sz="1600" b="1" dirty="0">
              <a:solidFill>
                <a:srgbClr val="262626"/>
              </a:solidFill>
              <a:latin typeface="Calibri" panose="020F0502020204030204" pitchFamily="34" charset="0"/>
              <a:ea typeface="Times New Roman" panose="02020603050405020304" pitchFamily="18" charset="0"/>
              <a:cs typeface="Times New Roman" panose="02020603050405020304" pitchFamily="18" charset="0"/>
            </a:endParaRPr>
          </a:p>
          <a:p>
            <a:pPr marL="270510" algn="ctr">
              <a:lnSpc>
                <a:spcPct val="110000"/>
              </a:lnSpc>
              <a:spcAft>
                <a:spcPts val="600"/>
              </a:spcAft>
            </a:pPr>
            <a:endParaRPr lang="en-GB" sz="1600" b="1" dirty="0">
              <a:solidFill>
                <a:srgbClr val="262626"/>
              </a:solidFill>
              <a:latin typeface="Calibri" panose="020F0502020204030204" pitchFamily="34" charset="0"/>
              <a:ea typeface="Times New Roman" panose="02020603050405020304" pitchFamily="18" charset="0"/>
              <a:cs typeface="Times New Roman" panose="02020603050405020304" pitchFamily="18" charset="0"/>
            </a:endParaRPr>
          </a:p>
          <a:p>
            <a:pPr marL="270510" algn="ctr">
              <a:lnSpc>
                <a:spcPct val="110000"/>
              </a:lnSpc>
              <a:spcAft>
                <a:spcPts val="600"/>
              </a:spcAft>
            </a:pPr>
            <a:r>
              <a:rPr lang="en-IE" sz="1200" dirty="0">
                <a:solidFill>
                  <a:srgbClr val="262626"/>
                </a:solidFill>
                <a:latin typeface="Calibri" panose="020F0502020204030204" pitchFamily="34" charset="0"/>
                <a:ea typeface="Times New Roman" panose="02020603050405020304" pitchFamily="18" charset="0"/>
                <a:cs typeface="Times New Roman" panose="02020603050405020304" pitchFamily="18" charset="0"/>
              </a:rPr>
              <a:t> </a:t>
            </a:r>
            <a:endParaRPr lang="en-IE" sz="1100" dirty="0">
              <a:solidFill>
                <a:srgbClr val="40404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0513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C4C9558-96CF-4E20-B453-7244980B0F1E}"/>
              </a:ext>
            </a:extLst>
          </p:cNvPr>
          <p:cNvSpPr txBox="1">
            <a:spLocks/>
          </p:cNvSpPr>
          <p:nvPr/>
        </p:nvSpPr>
        <p:spPr bwMode="auto">
          <a:xfrm>
            <a:off x="792481" y="1406131"/>
            <a:ext cx="10607038" cy="6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defTabSz="914400" rtl="0" eaLnBrk="0" fontAlgn="base" latinLnBrk="0" hangingPunct="0">
              <a:lnSpc>
                <a:spcPct val="100000"/>
              </a:lnSpc>
              <a:spcBef>
                <a:spcPct val="0"/>
              </a:spcBef>
              <a:spcAft>
                <a:spcPct val="0"/>
              </a:spcAft>
              <a:buClrTx/>
              <a:buSzTx/>
              <a:buFontTx/>
              <a:buNone/>
              <a:tabLst/>
              <a:defRPr/>
            </a:pPr>
            <a:r>
              <a:rPr lang="en-US" sz="2400" dirty="0">
                <a:solidFill>
                  <a:schemeClr val="tx1"/>
                </a:solidFill>
                <a:cs typeface="Arial" charset="0"/>
              </a:rPr>
              <a:t>(Slide Group 6 Title)                          </a:t>
            </a:r>
            <a:r>
              <a:rPr lang="en-US" sz="2800" dirty="0">
                <a:solidFill>
                  <a:schemeClr val="accent1">
                    <a:lumMod val="50000"/>
                  </a:schemeClr>
                </a:solidFill>
                <a:cs typeface="Arial" charset="0"/>
              </a:rPr>
              <a:t>Future Plans</a:t>
            </a:r>
            <a:endParaRPr lang="en-GB" sz="2800" dirty="0">
              <a:solidFill>
                <a:schemeClr val="accent1">
                  <a:lumMod val="50000"/>
                </a:schemeClr>
              </a:solidFill>
              <a:cs typeface="Arial" charset="0"/>
            </a:endParaRPr>
          </a:p>
        </p:txBody>
      </p:sp>
      <p:sp>
        <p:nvSpPr>
          <p:cNvPr id="9" name="Content Placeholder 2">
            <a:extLst>
              <a:ext uri="{FF2B5EF4-FFF2-40B4-BE49-F238E27FC236}">
                <a16:creationId xmlns:a16="http://schemas.microsoft.com/office/drawing/2014/main" xmlns="" id="{416236F3-15CC-4902-A712-7BAAB115FE4F}"/>
              </a:ext>
            </a:extLst>
          </p:cNvPr>
          <p:cNvSpPr txBox="1">
            <a:spLocks/>
          </p:cNvSpPr>
          <p:nvPr/>
        </p:nvSpPr>
        <p:spPr bwMode="auto">
          <a:xfrm>
            <a:off x="792481" y="2090369"/>
            <a:ext cx="10624456" cy="43713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F5494"/>
              </a:buClr>
              <a:buSzPct val="120000"/>
              <a:buFont typeface="Arial" pitchFamily="34" charset="0"/>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5750" lvl="2" indent="-285750">
              <a:spcBef>
                <a:spcPts val="600"/>
              </a:spcBef>
              <a:spcAft>
                <a:spcPts val="600"/>
              </a:spcAft>
              <a:defRPr/>
            </a:pPr>
            <a:r>
              <a:rPr lang="en-US" sz="1800" dirty="0">
                <a:latin typeface="Calibri" panose="020F0502020204030204" pitchFamily="34" charset="0"/>
                <a:cs typeface="Times New Roman" panose="02020603050405020304" pitchFamily="18" charset="0"/>
              </a:rPr>
              <a:t>In this Slide (may be 2 or more Slides as needed), </a:t>
            </a:r>
            <a:r>
              <a:rPr lang="en-IE" sz="1800" dirty="0">
                <a:latin typeface="Calibri" panose="020F0502020204030204" pitchFamily="34" charset="0"/>
                <a:cs typeface="Times New Roman" panose="02020603050405020304" pitchFamily="18" charset="0"/>
              </a:rPr>
              <a:t>must be presented  the plans for:</a:t>
            </a:r>
          </a:p>
          <a:p>
            <a:pPr lvl="1">
              <a:lnSpc>
                <a:spcPct val="115000"/>
              </a:lnSpc>
              <a:spcAft>
                <a:spcPts val="800"/>
              </a:spcAft>
            </a:pPr>
            <a:r>
              <a:rPr lang="en-IE" sz="1800" b="0" dirty="0">
                <a:effectLst/>
                <a:latin typeface="Calibri" panose="020F0502020204030204" pitchFamily="34" charset="0"/>
                <a:ea typeface="Calibri" panose="020F0502020204030204" pitchFamily="34" charset="0"/>
                <a:cs typeface="Times New Roman" panose="02020603050405020304" pitchFamily="18" charset="0"/>
              </a:rPr>
              <a:t>Addressing the alignment process;</a:t>
            </a:r>
          </a:p>
          <a:p>
            <a:pPr lvl="1">
              <a:lnSpc>
                <a:spcPct val="115000"/>
              </a:lnSpc>
              <a:spcAft>
                <a:spcPts val="800"/>
              </a:spcAft>
            </a:pPr>
            <a:r>
              <a:rPr lang="en-IE" sz="1800" b="0" dirty="0">
                <a:effectLst/>
                <a:latin typeface="Calibri" panose="020F0502020204030204" pitchFamily="34" charset="0"/>
                <a:ea typeface="Calibri" panose="020F0502020204030204" pitchFamily="34" charset="0"/>
                <a:cs typeface="Times New Roman" panose="02020603050405020304" pitchFamily="18" charset="0"/>
              </a:rPr>
              <a:t>Addressing the implementation process;</a:t>
            </a:r>
          </a:p>
          <a:p>
            <a:pPr lvl="1">
              <a:lnSpc>
                <a:spcPct val="115000"/>
              </a:lnSpc>
              <a:spcAft>
                <a:spcPts val="800"/>
              </a:spcAft>
            </a:pPr>
            <a:r>
              <a:rPr lang="en-IE" sz="1800" b="0" dirty="0">
                <a:effectLst/>
                <a:latin typeface="Calibri" panose="020F0502020204030204" pitchFamily="34" charset="0"/>
                <a:ea typeface="Calibri" panose="020F0502020204030204" pitchFamily="34" charset="0"/>
                <a:cs typeface="Times New Roman" panose="02020603050405020304" pitchFamily="18" charset="0"/>
              </a:rPr>
              <a:t>Addressing the increase of administrative capacities and necessary institutional Reform;</a:t>
            </a:r>
          </a:p>
          <a:p>
            <a:pPr lvl="1">
              <a:lnSpc>
                <a:spcPct val="115000"/>
              </a:lnSpc>
              <a:spcAft>
                <a:spcPts val="800"/>
              </a:spcAft>
            </a:pPr>
            <a:r>
              <a:rPr lang="en-IE" sz="1800" b="0" dirty="0">
                <a:effectLst/>
                <a:latin typeface="Calibri" panose="020F0502020204030204" pitchFamily="34" charset="0"/>
                <a:ea typeface="Calibri" panose="020F0502020204030204" pitchFamily="34" charset="0"/>
                <a:cs typeface="Times New Roman" panose="02020603050405020304" pitchFamily="18" charset="0"/>
              </a:rPr>
              <a:t>Addressing the budgeting and further Assistance needed.</a:t>
            </a:r>
            <a:endParaRPr lang="en-IE" sz="1800" dirty="0">
              <a:latin typeface="Calibri" panose="020F0502020204030204" pitchFamily="34" charset="0"/>
              <a:ea typeface="Calibri" panose="020F0502020204030204" pitchFamily="34" charset="0"/>
              <a:cs typeface="Times New Roman" panose="02020603050405020304" pitchFamily="18" charset="0"/>
            </a:endParaRP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The information in this Slide may generally be conveyed through financial data</a:t>
            </a:r>
            <a:r>
              <a:rPr lang="en-IE" sz="1800" dirty="0">
                <a:latin typeface="Calibri" panose="020F0502020204030204" pitchFamily="34" charset="0"/>
                <a:ea typeface="Calibri" panose="020F0502020204030204" pitchFamily="34" charset="0"/>
                <a:cs typeface="Times New Roman" panose="02020603050405020304" pitchFamily="18" charset="0"/>
              </a:rPr>
              <a:t>!</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The presentation of the information and data in a graphic form, indicating the trend in the last 3 years (more years if possible), would have an added value! </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The information to be conveyed in this slide, may be already provided in the NPEI for that topic / sub chapter / Chapter, and in any case, the information presented should not contradict with the information provided in the NPEI (as the case may be)!</a:t>
            </a:r>
          </a:p>
          <a:p>
            <a:pPr marL="285750" lvl="2" indent="-285750">
              <a:spcBef>
                <a:spcPts val="600"/>
              </a:spcBef>
              <a:spcAft>
                <a:spcPts val="600"/>
              </a:spcAf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2" indent="-285750">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xmlns="" id="{F955CAE2-82F8-4DA3-A4F9-CD0607587596}"/>
              </a:ext>
            </a:extLst>
          </p:cNvPr>
          <p:cNvGrpSpPr/>
          <p:nvPr/>
        </p:nvGrpSpPr>
        <p:grpSpPr>
          <a:xfrm>
            <a:off x="1524000" y="170279"/>
            <a:ext cx="9144000" cy="1158230"/>
            <a:chOff x="0" y="170279"/>
            <a:chExt cx="9144000" cy="1158230"/>
          </a:xfrm>
        </p:grpSpPr>
        <p:cxnSp>
          <p:nvCxnSpPr>
            <p:cNvPr id="12" name="Straight Connector 11">
              <a:extLst>
                <a:ext uri="{FF2B5EF4-FFF2-40B4-BE49-F238E27FC236}">
                  <a16:creationId xmlns:a16="http://schemas.microsoft.com/office/drawing/2014/main" xmlns="" id="{973FD52D-B20A-4013-A784-6141D7934864}"/>
                </a:ext>
              </a:extLst>
            </p:cNvPr>
            <p:cNvCxnSpPr/>
            <p:nvPr/>
          </p:nvCxnSpPr>
          <p:spPr>
            <a:xfrm>
              <a:off x="0" y="1198905"/>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7D954DC7-8AE9-4E53-9BB5-8A70ECC0270F}"/>
                </a:ext>
              </a:extLst>
            </p:cNvPr>
            <p:cNvGrpSpPr/>
            <p:nvPr/>
          </p:nvGrpSpPr>
          <p:grpSpPr>
            <a:xfrm>
              <a:off x="3108557" y="170279"/>
              <a:ext cx="2804564" cy="1158230"/>
              <a:chOff x="3108556" y="-56710"/>
              <a:chExt cx="3074529" cy="1274253"/>
            </a:xfrm>
            <a:solidFill>
              <a:schemeClr val="bg1"/>
            </a:solidFill>
          </p:grpSpPr>
          <p:pic>
            <p:nvPicPr>
              <p:cNvPr id="14" name="Picture 13">
                <a:extLst>
                  <a:ext uri="{FF2B5EF4-FFF2-40B4-BE49-F238E27FC236}">
                    <a16:creationId xmlns:a16="http://schemas.microsoft.com/office/drawing/2014/main" xmlns="" id="{1E8ABB4F-8492-4EC4-ADA6-7C7D5CBA213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8251"/>
              <a:stretch/>
            </p:blipFill>
            <p:spPr>
              <a:xfrm>
                <a:off x="3665669" y="-56710"/>
                <a:ext cx="1812662" cy="1043095"/>
              </a:xfrm>
              <a:prstGeom prst="rect">
                <a:avLst/>
              </a:prstGeom>
              <a:grpFill/>
            </p:spPr>
          </p:pic>
          <p:sp>
            <p:nvSpPr>
              <p:cNvPr id="15" name="Rectangle 14">
                <a:extLst>
                  <a:ext uri="{FF2B5EF4-FFF2-40B4-BE49-F238E27FC236}">
                    <a16:creationId xmlns:a16="http://schemas.microsoft.com/office/drawing/2014/main" xmlns="" id="{97296B6E-A189-459F-A2DF-54EF9E82DB91}"/>
                  </a:ext>
                </a:extLst>
              </p:cNvPr>
              <p:cNvSpPr/>
              <p:nvPr/>
            </p:nvSpPr>
            <p:spPr>
              <a:xfrm>
                <a:off x="3108556" y="946657"/>
                <a:ext cx="3074529" cy="270886"/>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1000" b="1" i="0" u="none" strike="noStrike" kern="1200" cap="none" spc="300" normalizeH="0" baseline="0" noProof="0" dirty="0">
                    <a:ln>
                      <a:noFill/>
                    </a:ln>
                    <a:solidFill>
                      <a:prstClr val="black"/>
                    </a:solidFill>
                    <a:effectLst/>
                    <a:uLnTx/>
                    <a:uFillTx/>
                    <a:latin typeface="Calibri" panose="020F0502020204030204"/>
                    <a:ea typeface="+mn-ea"/>
                    <a:cs typeface="Arial" charset="0"/>
                  </a:rPr>
                  <a:t>REPUBLIC OF ALBANIA</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xmlns="" val="189176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xmlns="" id="{1C37A325-8BA1-4914-A562-57ABE9A601E4}"/>
              </a:ext>
            </a:extLst>
          </p:cNvPr>
          <p:cNvSpPr>
            <a:spLocks noChangeArrowheads="1"/>
          </p:cNvSpPr>
          <p:nvPr/>
        </p:nvSpPr>
        <p:spPr bwMode="auto">
          <a:xfrm>
            <a:off x="3583744" y="2678675"/>
            <a:ext cx="5334000" cy="1905000"/>
          </a:xfrm>
          <a:prstGeom prst="rect">
            <a:avLst/>
          </a:prstGeom>
          <a:noFill/>
          <a:ln w="9525">
            <a:noFill/>
            <a:miter lim="800000"/>
            <a:headEnd/>
            <a:tailEnd/>
          </a:ln>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CS" sz="2000" b="0" i="1" u="none" strike="noStrike" kern="1200" cap="none" spc="0" normalizeH="0" baseline="0" noProof="0" dirty="0">
                <a:ln>
                  <a:noFill/>
                </a:ln>
                <a:solidFill>
                  <a:schemeClr val="accent1">
                    <a:lumMod val="50000"/>
                  </a:schemeClr>
                </a:solidFill>
                <a:effectLst/>
                <a:uLnTx/>
                <a:uFillTx/>
                <a:latin typeface="Cambria" pitchFamily="18" charset="0"/>
                <a:ea typeface="+mn-ea"/>
                <a:cs typeface="+mn-cs"/>
              </a:rPr>
              <a:t>Thank you for your attention!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CS" sz="2000" b="0" i="0" u="none" strike="noStrike" kern="1200" cap="none" spc="0" normalizeH="0" baseline="0" noProof="0" dirty="0">
              <a:ln>
                <a:noFill/>
              </a:ln>
              <a:solidFill>
                <a:schemeClr val="accent1">
                  <a:lumMod val="50000"/>
                </a:schemeClr>
              </a:solidFill>
              <a:effectLst/>
              <a:uLnTx/>
              <a:uFillTx/>
              <a:latin typeface="Cambria"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CS" sz="2000" b="1" i="0" u="none" strike="noStrike" kern="1200" cap="none" spc="0" normalizeH="0" baseline="0" noProof="0" dirty="0">
                <a:ln>
                  <a:noFill/>
                </a:ln>
                <a:solidFill>
                  <a:schemeClr val="accent1">
                    <a:lumMod val="50000"/>
                  </a:schemeClr>
                </a:solidFill>
                <a:effectLst/>
                <a:uLnTx/>
                <a:uFillTx/>
                <a:latin typeface="Cambria" pitchFamily="18" charset="0"/>
                <a:ea typeface="+mn-ea"/>
                <a:cs typeface="+mn-cs"/>
              </a:rPr>
              <a:t>QUESTIONS</a:t>
            </a:r>
            <a:r>
              <a:rPr kumimoji="0" lang="en-US" sz="2000" b="1" i="0" u="none" strike="noStrike" kern="1200" cap="none" spc="0" normalizeH="0" baseline="0" noProof="0" dirty="0">
                <a:ln>
                  <a:noFill/>
                </a:ln>
                <a:solidFill>
                  <a:schemeClr val="accent1">
                    <a:lumMod val="50000"/>
                  </a:schemeClr>
                </a:solidFill>
                <a:effectLst/>
                <a:uLnTx/>
                <a:uFillTx/>
                <a:latin typeface="Cambria" pitchFamily="18" charset="0"/>
                <a:ea typeface="+mn-ea"/>
                <a:cs typeface="+mn-cs"/>
              </a:rPr>
              <a:t>?</a:t>
            </a:r>
            <a:endParaRPr kumimoji="0" lang="hr-HR" sz="2000" b="1"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xmlns="" id="{D4E116D6-BC62-4D7A-9DCD-AFBC9EDC1E74}"/>
              </a:ext>
            </a:extLst>
          </p:cNvPr>
          <p:cNvCxnSpPr/>
          <p:nvPr/>
        </p:nvCxnSpPr>
        <p:spPr>
          <a:xfrm>
            <a:off x="1524000" y="1135616"/>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B7176F1C-60FD-4918-A11F-C8D1A025185C}"/>
              </a:ext>
            </a:extLst>
          </p:cNvPr>
          <p:cNvCxnSpPr/>
          <p:nvPr/>
        </p:nvCxnSpPr>
        <p:spPr>
          <a:xfrm>
            <a:off x="1524000" y="1167469"/>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209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C895213-8B78-130A-C1F4-B65B83AF641C}"/>
              </a:ext>
            </a:extLst>
          </p:cNvPr>
          <p:cNvSpPr txBox="1"/>
          <p:nvPr/>
        </p:nvSpPr>
        <p:spPr>
          <a:xfrm>
            <a:off x="2804158" y="269972"/>
            <a:ext cx="6583680" cy="461665"/>
          </a:xfrm>
          <a:prstGeom prst="rect">
            <a:avLst/>
          </a:prstGeom>
          <a:noFill/>
        </p:spPr>
        <p:txBody>
          <a:bodyPr wrap="square" rtlCol="0">
            <a:spAutoFit/>
          </a:bodyPr>
          <a:lstStyle/>
          <a:p>
            <a:pPr algn="ctr"/>
            <a:r>
              <a:rPr lang="en-IE" sz="2400" b="1" dirty="0">
                <a:latin typeface="Calibri" panose="020F0502020204030204" pitchFamily="34" charset="0"/>
                <a:cs typeface="Calibri" panose="020F0502020204030204" pitchFamily="34" charset="0"/>
              </a:rPr>
              <a:t>General Remarks</a:t>
            </a:r>
          </a:p>
        </p:txBody>
      </p:sp>
      <p:sp>
        <p:nvSpPr>
          <p:cNvPr id="3" name="TextBox 2">
            <a:extLst>
              <a:ext uri="{FF2B5EF4-FFF2-40B4-BE49-F238E27FC236}">
                <a16:creationId xmlns:a16="http://schemas.microsoft.com/office/drawing/2014/main" xmlns="" id="{204204A6-2909-8734-AF58-618D92771495}"/>
              </a:ext>
            </a:extLst>
          </p:cNvPr>
          <p:cNvSpPr txBox="1"/>
          <p:nvPr/>
        </p:nvSpPr>
        <p:spPr>
          <a:xfrm>
            <a:off x="1001483" y="731637"/>
            <a:ext cx="10189029" cy="5139869"/>
          </a:xfrm>
          <a:prstGeom prst="rect">
            <a:avLst/>
          </a:prstGeom>
          <a:noFill/>
        </p:spPr>
        <p:txBody>
          <a:bodyPr wrap="square" rtlCol="0">
            <a:spAutoFit/>
          </a:bodyPr>
          <a:lstStyle/>
          <a:p>
            <a:pPr marL="400050" indent="-400050">
              <a:buFont typeface="+mj-lt"/>
              <a:buAutoNum type="romanUcPeriod"/>
            </a:pPr>
            <a:r>
              <a:rPr lang="en-IE" dirty="0">
                <a:latin typeface="Calibri" panose="020F0502020204030204" pitchFamily="34" charset="0"/>
                <a:cs typeface="Calibri" panose="020F0502020204030204" pitchFamily="34" charset="0"/>
              </a:rPr>
              <a:t>The information conveyed in the Presentation should be consistent with the information provided during SAA Committee and Sub-Committee Meetings. In case of new developments in the area / topic, the new information should be provided with reference to those updates!</a:t>
            </a:r>
          </a:p>
          <a:p>
            <a:pPr marL="400050" indent="-400050">
              <a:buFont typeface="+mj-lt"/>
              <a:buAutoNum type="romanUcPeriod"/>
            </a:pPr>
            <a:endParaRPr lang="en-IE" sz="800" dirty="0">
              <a:latin typeface="Calibri" panose="020F0502020204030204" pitchFamily="34" charset="0"/>
              <a:cs typeface="Calibri" panose="020F0502020204030204" pitchFamily="34" charset="0"/>
            </a:endParaRPr>
          </a:p>
          <a:p>
            <a:pPr marL="400050" indent="-400050">
              <a:buFont typeface="+mj-lt"/>
              <a:buAutoNum type="romanUcPeriod"/>
            </a:pPr>
            <a:r>
              <a:rPr lang="en-IE" dirty="0">
                <a:latin typeface="Calibri" panose="020F0502020204030204" pitchFamily="34" charset="0"/>
                <a:cs typeface="Calibri" panose="020F0502020204030204" pitchFamily="34" charset="0"/>
              </a:rPr>
              <a:t>The information conveyed in the Presentation should address / refer the EU recommendations provided in the SAA Committee and Sub-Committee Meetings as well as the last EU Progress Report!</a:t>
            </a:r>
          </a:p>
          <a:p>
            <a:pPr marL="400050" indent="-400050">
              <a:buFont typeface="+mj-lt"/>
              <a:buAutoNum type="romanUcPeriod"/>
            </a:pPr>
            <a:endParaRPr lang="en-IE" sz="800" dirty="0">
              <a:latin typeface="Calibri" panose="020F0502020204030204" pitchFamily="34" charset="0"/>
              <a:cs typeface="Calibri" panose="020F0502020204030204" pitchFamily="34" charset="0"/>
            </a:endParaRPr>
          </a:p>
          <a:p>
            <a:pPr marL="400050" indent="-400050">
              <a:buFont typeface="+mj-lt"/>
              <a:buAutoNum type="romanUcPeriod"/>
            </a:pPr>
            <a:r>
              <a:rPr lang="en-IE" dirty="0">
                <a:latin typeface="Calibri" panose="020F0502020204030204" pitchFamily="34" charset="0"/>
                <a:cs typeface="Calibri" panose="020F0502020204030204" pitchFamily="34" charset="0"/>
              </a:rPr>
              <a:t>The information provided in the LGAs and IAGAs should be used to the largest extend possible in the Presentation (as the case may be)! </a:t>
            </a:r>
          </a:p>
          <a:p>
            <a:pPr marL="400050" indent="-400050">
              <a:buFont typeface="+mj-lt"/>
              <a:buAutoNum type="romanUcPeriod"/>
            </a:pPr>
            <a:endParaRPr lang="en-IE" sz="800" dirty="0">
              <a:latin typeface="Calibri" panose="020F0502020204030204" pitchFamily="34" charset="0"/>
              <a:cs typeface="Calibri" panose="020F0502020204030204" pitchFamily="34" charset="0"/>
            </a:endParaRPr>
          </a:p>
          <a:p>
            <a:pPr marL="400050" indent="-400050">
              <a:buFont typeface="+mj-lt"/>
              <a:buAutoNum type="romanUcPeriod"/>
            </a:pPr>
            <a:r>
              <a:rPr lang="en-IE" dirty="0">
                <a:latin typeface="Calibri" panose="020F0502020204030204" pitchFamily="34" charset="0"/>
                <a:cs typeface="Calibri" panose="020F0502020204030204" pitchFamily="34" charset="0"/>
              </a:rPr>
              <a:t>The information conveyed in the Presentation should have a logical flow in order to narrate “the story” on the topic!</a:t>
            </a:r>
          </a:p>
          <a:p>
            <a:pPr marL="400050" indent="-400050">
              <a:buFont typeface="+mj-lt"/>
              <a:buAutoNum type="romanUcPeriod"/>
            </a:pPr>
            <a:endParaRPr lang="en-IE" sz="800" dirty="0">
              <a:latin typeface="Calibri" panose="020F0502020204030204" pitchFamily="34" charset="0"/>
              <a:cs typeface="Calibri" panose="020F0502020204030204" pitchFamily="34" charset="0"/>
            </a:endParaRPr>
          </a:p>
          <a:p>
            <a:pPr marL="400050" indent="-400050">
              <a:buFont typeface="+mj-lt"/>
              <a:buAutoNum type="romanUcPeriod"/>
            </a:pPr>
            <a:r>
              <a:rPr lang="en-IE" dirty="0">
                <a:latin typeface="Calibri" panose="020F0502020204030204" pitchFamily="34" charset="0"/>
                <a:cs typeface="Calibri" panose="020F0502020204030204" pitchFamily="34" charset="0"/>
              </a:rPr>
              <a:t>The information conveyed in the Presentation should integrate all the information on that topic rather that only the information owned by the team preparing the presentation. It should be an agglomeration of the information provided by all related state structures which functions falls or interrelates with that topic!</a:t>
            </a:r>
          </a:p>
          <a:p>
            <a:pPr marL="400050" indent="-400050">
              <a:buFont typeface="+mj-lt"/>
              <a:buAutoNum type="romanUcPeriod"/>
            </a:pPr>
            <a:endParaRPr lang="en-IE" sz="800" dirty="0">
              <a:latin typeface="Calibri" panose="020F0502020204030204" pitchFamily="34" charset="0"/>
              <a:cs typeface="Calibri" panose="020F0502020204030204" pitchFamily="34" charset="0"/>
            </a:endParaRPr>
          </a:p>
          <a:p>
            <a:pPr marL="400050" indent="-400050">
              <a:buFont typeface="+mj-lt"/>
              <a:buAutoNum type="romanUcPeriod"/>
            </a:pPr>
            <a:r>
              <a:rPr lang="en-IE" dirty="0">
                <a:latin typeface="Calibri" panose="020F0502020204030204" pitchFamily="34" charset="0"/>
                <a:cs typeface="Calibri" panose="020F0502020204030204" pitchFamily="34" charset="0"/>
              </a:rPr>
              <a:t>The Presenter should learn the presentation rather than read the text provided in the slides!</a:t>
            </a:r>
          </a:p>
          <a:p>
            <a:pPr marL="400050" indent="-400050">
              <a:buFont typeface="+mj-lt"/>
              <a:buAutoNum type="romanUcPeriod"/>
            </a:pPr>
            <a:endParaRPr lang="en-IE" sz="800" dirty="0">
              <a:latin typeface="Calibri" panose="020F0502020204030204" pitchFamily="34" charset="0"/>
              <a:cs typeface="Calibri" panose="020F0502020204030204" pitchFamily="34" charset="0"/>
            </a:endParaRPr>
          </a:p>
          <a:p>
            <a:pPr marL="400050" indent="-400050">
              <a:buFont typeface="+mj-lt"/>
              <a:buAutoNum type="romanUcPeriod"/>
            </a:pPr>
            <a:r>
              <a:rPr lang="en-IE" dirty="0">
                <a:latin typeface="Calibri" panose="020F0502020204030204" pitchFamily="34" charset="0"/>
                <a:cs typeface="Calibri" panose="020F0502020204030204" pitchFamily="34" charset="0"/>
              </a:rPr>
              <a:t>Generally, the Presenter should not exceed 25 minutes of presentation per topic!</a:t>
            </a:r>
          </a:p>
        </p:txBody>
      </p:sp>
    </p:spTree>
    <p:extLst>
      <p:ext uri="{BB962C8B-B14F-4D97-AF65-F5344CB8AC3E}">
        <p14:creationId xmlns:p14="http://schemas.microsoft.com/office/powerpoint/2010/main" xmlns="" val="4103041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3">
            <a:extLst>
              <a:ext uri="{FF2B5EF4-FFF2-40B4-BE49-F238E27FC236}">
                <a16:creationId xmlns:a16="http://schemas.microsoft.com/office/drawing/2014/main" xmlns="" id="{D85B98BB-A3D2-4285-8B0A-5D7C2C12D092}"/>
              </a:ext>
            </a:extLst>
          </p:cNvPr>
          <p:cNvSpPr txBox="1">
            <a:spLocks noChangeArrowheads="1"/>
          </p:cNvSpPr>
          <p:nvPr/>
        </p:nvSpPr>
        <p:spPr bwMode="auto">
          <a:xfrm>
            <a:off x="1524001" y="1239109"/>
            <a:ext cx="9144000" cy="830997"/>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r-Latn-CS" sz="1600" b="0" i="0" u="none" strike="noStrike" kern="1200" cap="none" spc="0" normalizeH="0" baseline="0" noProof="0" dirty="0">
                <a:ln>
                  <a:noFill/>
                </a:ln>
                <a:solidFill>
                  <a:prstClr val="black"/>
                </a:solidFill>
                <a:effectLst/>
                <a:uLnTx/>
                <a:uFillTx/>
                <a:latin typeface="Cambria" pitchFamily="18" charset="0"/>
                <a:ea typeface="+mn-ea"/>
                <a:cs typeface="Arial" charset="0"/>
              </a:rPr>
              <a:t> </a:t>
            </a:r>
            <a:endParaRPr kumimoji="0" lang="sr-Latn-CS" sz="1500" b="1" i="0" u="none" strike="noStrike" kern="1200" cap="none" spc="30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Arial" charset="0"/>
              </a:rPr>
              <a:t>Negotiating Team for the Accession of </a:t>
            </a:r>
            <a:r>
              <a:rPr kumimoji="0" lang="en-ZW" sz="1600" b="0" i="0" u="none" strike="noStrike" kern="1200" cap="none" spc="0" normalizeH="0" baseline="0" noProof="0" dirty="0">
                <a:ln>
                  <a:noFill/>
                </a:ln>
                <a:solidFill>
                  <a:prstClr val="black"/>
                </a:solidFill>
                <a:effectLst/>
                <a:uLnTx/>
                <a:uFillTx/>
                <a:latin typeface="Calibri"/>
                <a:ea typeface="+mn-ea"/>
                <a:cs typeface="Arial" charset="0"/>
              </a:rPr>
              <a:t>Albania</a:t>
            </a:r>
            <a:r>
              <a:rPr kumimoji="0" lang="sr-Latn-C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GB" sz="1600" b="0" i="0" u="none" strike="noStrike" kern="1200" cap="none" spc="0" normalizeH="0" baseline="0" noProof="0" dirty="0">
                <a:ln>
                  <a:noFill/>
                </a:ln>
                <a:solidFill>
                  <a:prstClr val="black"/>
                </a:solidFill>
                <a:effectLst/>
                <a:uLnTx/>
                <a:uFillTx/>
                <a:latin typeface="Calibri"/>
                <a:ea typeface="+mn-ea"/>
                <a:cs typeface="Arial" charset="0"/>
              </a:rPr>
              <a:t>to the European Union</a:t>
            </a:r>
            <a:br>
              <a:rPr kumimoji="0" lang="en-GB" sz="1600" b="0" i="0" u="none" strike="noStrike" kern="1200" cap="none" spc="0" normalizeH="0" baseline="0" noProof="0" dirty="0">
                <a:ln>
                  <a:noFill/>
                </a:ln>
                <a:solidFill>
                  <a:prstClr val="black"/>
                </a:solidFill>
                <a:effectLst/>
                <a:uLnTx/>
                <a:uFillTx/>
                <a:latin typeface="Calibri"/>
                <a:ea typeface="+mn-ea"/>
                <a:cs typeface="Arial" charset="0"/>
              </a:rPr>
            </a:br>
            <a:r>
              <a:rPr kumimoji="0" lang="en-GB" sz="1600" b="0" i="1" u="none" strike="noStrike" kern="1200" cap="none" spc="0" normalizeH="0" baseline="0" noProof="0" dirty="0">
                <a:ln>
                  <a:noFill/>
                </a:ln>
                <a:solidFill>
                  <a:prstClr val="black"/>
                </a:solidFill>
                <a:effectLst/>
                <a:uLnTx/>
                <a:uFillTx/>
                <a:latin typeface="Calibri"/>
                <a:ea typeface="+mn-ea"/>
                <a:cs typeface="Arial" charset="0"/>
              </a:rPr>
              <a:t>Working Group for Chapter </a:t>
            </a:r>
            <a:r>
              <a:rPr kumimoji="0" lang="en-US" sz="1600" b="0" i="1" u="none" strike="noStrike" kern="1200" cap="none" spc="0" normalizeH="0" baseline="0" noProof="0" dirty="0">
                <a:ln>
                  <a:noFill/>
                </a:ln>
                <a:solidFill>
                  <a:prstClr val="black"/>
                </a:solidFill>
                <a:effectLst/>
                <a:uLnTx/>
                <a:uFillTx/>
                <a:latin typeface="Calibri"/>
                <a:ea typeface="+mn-ea"/>
                <a:cs typeface="Arial" charset="0"/>
              </a:rPr>
              <a:t>[xx]</a:t>
            </a:r>
            <a:r>
              <a:rPr kumimoji="0" lang="hr-HR" sz="1600" b="0" i="1"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1" u="none" strike="noStrike" kern="1200" cap="none" spc="0" normalizeH="0" baseline="0" noProof="0" dirty="0">
                <a:ln>
                  <a:noFill/>
                </a:ln>
                <a:solidFill>
                  <a:prstClr val="black"/>
                </a:solidFill>
                <a:effectLst/>
                <a:uLnTx/>
                <a:uFillTx/>
                <a:latin typeface="Calibri"/>
                <a:ea typeface="+mn-ea"/>
                <a:cs typeface="Arial" charset="0"/>
              </a:rPr>
              <a:t> [Title of the Chapter]</a:t>
            </a:r>
            <a:endParaRPr kumimoji="0" lang="en-US" sz="3600" b="0" i="1"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6" name="Rectangle 3">
            <a:extLst>
              <a:ext uri="{FF2B5EF4-FFF2-40B4-BE49-F238E27FC236}">
                <a16:creationId xmlns:a16="http://schemas.microsoft.com/office/drawing/2014/main" xmlns="" id="{89BEEF05-1219-43AC-A90D-7613ACE7D7D1}"/>
              </a:ext>
            </a:extLst>
          </p:cNvPr>
          <p:cNvSpPr>
            <a:spLocks noChangeArrowheads="1"/>
          </p:cNvSpPr>
          <p:nvPr/>
        </p:nvSpPr>
        <p:spPr bwMode="auto">
          <a:xfrm>
            <a:off x="2933700" y="3138917"/>
            <a:ext cx="6324600" cy="1371600"/>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a:ea typeface="+mn-ea"/>
                <a:cs typeface="Arial" charset="0"/>
              </a:rPr>
              <a:t>Bilateral Screening: Chapter </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XX</a:t>
            </a:r>
            <a:endParaRPr kumimoji="0" lang="en-GB" sz="24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C00000"/>
                </a:solidFill>
                <a:effectLst/>
                <a:uLnTx/>
                <a:uFillTx/>
                <a:latin typeface="Calibri"/>
                <a:ea typeface="+mn-ea"/>
                <a:cs typeface="Arial" charset="0"/>
              </a:rPr>
              <a:t>PRESENTATION OF </a:t>
            </a:r>
            <a:r>
              <a:rPr kumimoji="0" lang="en-ZW" sz="2600" b="1" i="0" u="none" strike="noStrike" kern="1200" cap="none" spc="0" normalizeH="0" baseline="0" noProof="0" dirty="0">
                <a:ln>
                  <a:noFill/>
                </a:ln>
                <a:solidFill>
                  <a:srgbClr val="C00000"/>
                </a:solidFill>
                <a:effectLst/>
                <a:uLnTx/>
                <a:uFillTx/>
                <a:latin typeface="Calibri"/>
                <a:ea typeface="+mn-ea"/>
                <a:cs typeface="Arial" charset="0"/>
              </a:rPr>
              <a:t>ALBANIA</a:t>
            </a:r>
            <a:endParaRPr kumimoji="0" lang="hr-HR" sz="2600" b="1" i="0" u="none" strike="noStrike" kern="1200" cap="none" spc="0" normalizeH="0" baseline="0" noProof="0" dirty="0">
              <a:ln>
                <a:noFill/>
              </a:ln>
              <a:solidFill>
                <a:srgbClr val="C00000"/>
              </a:solidFill>
              <a:effectLst/>
              <a:uLnTx/>
              <a:uFillTx/>
              <a:latin typeface="Calibri"/>
              <a:ea typeface="+mn-ea"/>
              <a:cs typeface="Arial" charset="0"/>
            </a:endParaRPr>
          </a:p>
        </p:txBody>
      </p:sp>
      <p:sp>
        <p:nvSpPr>
          <p:cNvPr id="18" name="Rectangle 17">
            <a:extLst>
              <a:ext uri="{FF2B5EF4-FFF2-40B4-BE49-F238E27FC236}">
                <a16:creationId xmlns:a16="http://schemas.microsoft.com/office/drawing/2014/main" xmlns="" id="{44FCD1DC-0438-4492-AB41-621CFE236299}"/>
              </a:ext>
            </a:extLst>
          </p:cNvPr>
          <p:cNvSpPr/>
          <p:nvPr/>
        </p:nvSpPr>
        <p:spPr>
          <a:xfrm>
            <a:off x="4996853" y="5579337"/>
            <a:ext cx="2198294" cy="369332"/>
          </a:xfrm>
          <a:prstGeom prst="rect">
            <a:avLst/>
          </a:prstGeom>
        </p:spPr>
        <p:txBody>
          <a:bodyPr wrap="non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rPr>
              <a:t>Brussels, dd mm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Arial" charset="0"/>
              </a:rPr>
              <a:t>yyyy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charset="0"/>
            </a:endParaRPr>
          </a:p>
        </p:txBody>
      </p:sp>
      <p:cxnSp>
        <p:nvCxnSpPr>
          <p:cNvPr id="7" name="Straight Connector 6">
            <a:extLst>
              <a:ext uri="{FF2B5EF4-FFF2-40B4-BE49-F238E27FC236}">
                <a16:creationId xmlns:a16="http://schemas.microsoft.com/office/drawing/2014/main" xmlns="" id="{B0DBDCA4-922B-4521-94C5-08578DEB7C1F}"/>
              </a:ext>
            </a:extLst>
          </p:cNvPr>
          <p:cNvCxnSpPr/>
          <p:nvPr/>
        </p:nvCxnSpPr>
        <p:spPr>
          <a:xfrm>
            <a:off x="1524000" y="1166669"/>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xmlns="" id="{DF05499D-520E-4E39-96C5-FBFF04CB3A1A}"/>
              </a:ext>
            </a:extLst>
          </p:cNvPr>
          <p:cNvGrpSpPr/>
          <p:nvPr/>
        </p:nvGrpSpPr>
        <p:grpSpPr>
          <a:xfrm>
            <a:off x="1524000" y="170279"/>
            <a:ext cx="9144000" cy="1158230"/>
            <a:chOff x="0" y="170279"/>
            <a:chExt cx="9144000" cy="1158230"/>
          </a:xfrm>
        </p:grpSpPr>
        <p:cxnSp>
          <p:nvCxnSpPr>
            <p:cNvPr id="19" name="Straight Connector 18">
              <a:extLst>
                <a:ext uri="{FF2B5EF4-FFF2-40B4-BE49-F238E27FC236}">
                  <a16:creationId xmlns:a16="http://schemas.microsoft.com/office/drawing/2014/main" xmlns="" id="{4D58E63A-4D81-4845-8292-42B5798A815A}"/>
                </a:ext>
              </a:extLst>
            </p:cNvPr>
            <p:cNvCxnSpPr/>
            <p:nvPr/>
          </p:nvCxnSpPr>
          <p:spPr>
            <a:xfrm>
              <a:off x="0" y="1198905"/>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xmlns="" id="{B94C2FC7-F9E0-4E9F-B5DB-87BE574FE057}"/>
                </a:ext>
              </a:extLst>
            </p:cNvPr>
            <p:cNvGrpSpPr/>
            <p:nvPr/>
          </p:nvGrpSpPr>
          <p:grpSpPr>
            <a:xfrm>
              <a:off x="3108557" y="170279"/>
              <a:ext cx="2804564" cy="1158230"/>
              <a:chOff x="3108556" y="-56710"/>
              <a:chExt cx="3074529" cy="1274253"/>
            </a:xfrm>
            <a:solidFill>
              <a:schemeClr val="bg1"/>
            </a:solidFill>
          </p:grpSpPr>
          <p:pic>
            <p:nvPicPr>
              <p:cNvPr id="5" name="Picture 4">
                <a:extLst>
                  <a:ext uri="{FF2B5EF4-FFF2-40B4-BE49-F238E27FC236}">
                    <a16:creationId xmlns:a16="http://schemas.microsoft.com/office/drawing/2014/main" xmlns="" id="{E3789543-237F-4670-8847-1E4041616BA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8251"/>
              <a:stretch/>
            </p:blipFill>
            <p:spPr>
              <a:xfrm>
                <a:off x="3665669" y="-56710"/>
                <a:ext cx="1812662" cy="1043095"/>
              </a:xfrm>
              <a:prstGeom prst="rect">
                <a:avLst/>
              </a:prstGeom>
              <a:grpFill/>
            </p:spPr>
          </p:pic>
          <p:sp>
            <p:nvSpPr>
              <p:cNvPr id="2" name="Rectangle 1">
                <a:extLst>
                  <a:ext uri="{FF2B5EF4-FFF2-40B4-BE49-F238E27FC236}">
                    <a16:creationId xmlns:a16="http://schemas.microsoft.com/office/drawing/2014/main" xmlns="" id="{F51DBEF4-CAC5-4AF7-97B7-22FA89A1946A}"/>
                  </a:ext>
                </a:extLst>
              </p:cNvPr>
              <p:cNvSpPr/>
              <p:nvPr/>
            </p:nvSpPr>
            <p:spPr>
              <a:xfrm>
                <a:off x="3108556" y="946657"/>
                <a:ext cx="3074529" cy="270886"/>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1000" b="1" i="0" u="none" strike="noStrike" kern="1200" cap="none" spc="300" normalizeH="0" baseline="0" noProof="0" dirty="0">
                    <a:ln>
                      <a:noFill/>
                    </a:ln>
                    <a:solidFill>
                      <a:prstClr val="black"/>
                    </a:solidFill>
                    <a:effectLst/>
                    <a:uLnTx/>
                    <a:uFillTx/>
                    <a:latin typeface="Calibri" panose="020F0502020204030204"/>
                    <a:ea typeface="+mn-ea"/>
                    <a:cs typeface="Arial" charset="0"/>
                  </a:rPr>
                  <a:t>REPUBLIC OF ALBANIA</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xmlns="" val="289949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AB1334-57F6-48BA-8230-7DF86545D5E6}"/>
              </a:ext>
            </a:extLst>
          </p:cNvPr>
          <p:cNvSpPr>
            <a:spLocks noGrp="1"/>
          </p:cNvSpPr>
          <p:nvPr>
            <p:ph type="ctrTitle"/>
          </p:nvPr>
        </p:nvSpPr>
        <p:spPr>
          <a:xfrm>
            <a:off x="2209800" y="2545725"/>
            <a:ext cx="7772400" cy="1470025"/>
          </a:xfrm>
        </p:spPr>
        <p:txBody>
          <a:bodyPr>
            <a:normAutofit/>
          </a:bodyPr>
          <a:lstStyle/>
          <a:p>
            <a:pPr fontAlgn="base">
              <a:spcAft>
                <a:spcPct val="0"/>
              </a:spcAft>
              <a:defRPr/>
            </a:pPr>
            <a:r>
              <a:rPr lang="en-US" sz="2800" b="1" dirty="0">
                <a:solidFill>
                  <a:srgbClr val="C0504D">
                    <a:lumMod val="50000"/>
                  </a:srgbClr>
                </a:solidFill>
                <a:cs typeface="Arial" charset="0"/>
              </a:rPr>
              <a:t>[Title of the Chapter]</a:t>
            </a:r>
            <a:br>
              <a:rPr lang="en-US" sz="2800" b="1" dirty="0">
                <a:solidFill>
                  <a:srgbClr val="C0504D">
                    <a:lumMod val="50000"/>
                  </a:srgbClr>
                </a:solidFill>
                <a:cs typeface="Arial" charset="0"/>
              </a:rPr>
            </a:br>
            <a:r>
              <a:rPr lang="en-US" sz="2800" b="1" dirty="0">
                <a:solidFill>
                  <a:srgbClr val="C0504D">
                    <a:lumMod val="50000"/>
                  </a:srgbClr>
                </a:solidFill>
                <a:cs typeface="Arial" charset="0"/>
              </a:rPr>
              <a:t>[Title of Subchapter]</a:t>
            </a:r>
            <a:br>
              <a:rPr lang="en-US" sz="2800" b="1" dirty="0">
                <a:solidFill>
                  <a:srgbClr val="C0504D">
                    <a:lumMod val="50000"/>
                  </a:srgbClr>
                </a:solidFill>
                <a:cs typeface="Arial" charset="0"/>
              </a:rPr>
            </a:br>
            <a:r>
              <a:rPr lang="en-US" sz="2800" b="1" dirty="0">
                <a:solidFill>
                  <a:srgbClr val="C0504D">
                    <a:lumMod val="50000"/>
                  </a:srgbClr>
                </a:solidFill>
                <a:cs typeface="Arial" charset="0"/>
              </a:rPr>
              <a:t>[Title of the Topic]</a:t>
            </a:r>
            <a:endParaRPr lang="en-GB" sz="2800" dirty="0"/>
          </a:p>
        </p:txBody>
      </p:sp>
      <p:sp>
        <p:nvSpPr>
          <p:cNvPr id="3" name="Subtitle 2">
            <a:extLst>
              <a:ext uri="{FF2B5EF4-FFF2-40B4-BE49-F238E27FC236}">
                <a16:creationId xmlns:a16="http://schemas.microsoft.com/office/drawing/2014/main" xmlns="" id="{072EC3E1-A7A9-437A-9249-0CA2FF2E676D}"/>
              </a:ext>
            </a:extLst>
          </p:cNvPr>
          <p:cNvSpPr>
            <a:spLocks noGrp="1"/>
          </p:cNvSpPr>
          <p:nvPr>
            <p:ph type="subTitle" idx="1"/>
          </p:nvPr>
        </p:nvSpPr>
        <p:spPr>
          <a:xfrm>
            <a:off x="2508078" y="4438666"/>
            <a:ext cx="6788331" cy="1283727"/>
          </a:xfrm>
        </p:spPr>
        <p:txBody>
          <a:bodyPr>
            <a:normAutofit/>
          </a:bodyPr>
          <a:lstStyle/>
          <a:p>
            <a:pPr marL="814388" indent="-450850">
              <a:spcBef>
                <a:spcPts val="0"/>
              </a:spcBef>
              <a:defRPr/>
            </a:pPr>
            <a:r>
              <a:rPr lang="en-ZW" sz="2000" dirty="0">
                <a:solidFill>
                  <a:srgbClr val="C0504D">
                    <a:lumMod val="50000"/>
                  </a:srgbClr>
                </a:solidFill>
                <a:cs typeface="Arial" charset="0"/>
              </a:rPr>
              <a:t>[Negotiator], </a:t>
            </a:r>
          </a:p>
          <a:p>
            <a:pPr marL="814388" indent="-450850">
              <a:spcBef>
                <a:spcPts val="0"/>
              </a:spcBef>
              <a:defRPr/>
            </a:pPr>
            <a:r>
              <a:rPr lang="en-ZW" sz="2000" dirty="0">
                <a:solidFill>
                  <a:srgbClr val="C0504D">
                    <a:lumMod val="50000"/>
                  </a:srgbClr>
                </a:solidFill>
                <a:cs typeface="Arial" charset="0"/>
              </a:rPr>
              <a:t>Deputy Minister [Ministry]</a:t>
            </a:r>
          </a:p>
          <a:p>
            <a:pPr marL="814388" indent="-450850">
              <a:spcBef>
                <a:spcPts val="0"/>
              </a:spcBef>
              <a:defRPr/>
            </a:pPr>
            <a:r>
              <a:rPr lang="en-US" sz="2000" dirty="0">
                <a:solidFill>
                  <a:srgbClr val="C0504D">
                    <a:lumMod val="50000"/>
                  </a:srgbClr>
                </a:solidFill>
                <a:cs typeface="Arial" charset="0"/>
              </a:rPr>
              <a:t>[email]</a:t>
            </a:r>
            <a:endParaRPr lang="x-none" sz="2000" dirty="0">
              <a:solidFill>
                <a:srgbClr val="C0504D">
                  <a:lumMod val="50000"/>
                </a:srgbClr>
              </a:solidFill>
              <a:cs typeface="Arial" charset="0"/>
            </a:endParaRPr>
          </a:p>
          <a:p>
            <a:endParaRPr lang="en-GB" dirty="0"/>
          </a:p>
        </p:txBody>
      </p:sp>
      <p:grpSp>
        <p:nvGrpSpPr>
          <p:cNvPr id="9" name="Group 8">
            <a:extLst>
              <a:ext uri="{FF2B5EF4-FFF2-40B4-BE49-F238E27FC236}">
                <a16:creationId xmlns:a16="http://schemas.microsoft.com/office/drawing/2014/main" xmlns="" id="{56FCFFA0-4917-4D19-865C-084CDC2E4FD5}"/>
              </a:ext>
            </a:extLst>
          </p:cNvPr>
          <p:cNvGrpSpPr/>
          <p:nvPr/>
        </p:nvGrpSpPr>
        <p:grpSpPr>
          <a:xfrm>
            <a:off x="1524000" y="170279"/>
            <a:ext cx="9144000" cy="1158230"/>
            <a:chOff x="0" y="170279"/>
            <a:chExt cx="9144000" cy="1158230"/>
          </a:xfrm>
        </p:grpSpPr>
        <p:cxnSp>
          <p:nvCxnSpPr>
            <p:cNvPr id="10" name="Straight Connector 9">
              <a:extLst>
                <a:ext uri="{FF2B5EF4-FFF2-40B4-BE49-F238E27FC236}">
                  <a16:creationId xmlns:a16="http://schemas.microsoft.com/office/drawing/2014/main" xmlns="" id="{2593714C-4F72-4EE8-AC20-23C2D9BDAC16}"/>
                </a:ext>
              </a:extLst>
            </p:cNvPr>
            <p:cNvCxnSpPr/>
            <p:nvPr/>
          </p:nvCxnSpPr>
          <p:spPr>
            <a:xfrm>
              <a:off x="0" y="1198905"/>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xmlns="" id="{6D7941A3-9AFB-4C93-B2BE-45650EE6B30D}"/>
                </a:ext>
              </a:extLst>
            </p:cNvPr>
            <p:cNvGrpSpPr/>
            <p:nvPr/>
          </p:nvGrpSpPr>
          <p:grpSpPr>
            <a:xfrm>
              <a:off x="3108557" y="170279"/>
              <a:ext cx="2804564" cy="1158230"/>
              <a:chOff x="3108556" y="-56710"/>
              <a:chExt cx="3074529" cy="1274253"/>
            </a:xfrm>
            <a:solidFill>
              <a:schemeClr val="bg1"/>
            </a:solidFill>
          </p:grpSpPr>
          <p:pic>
            <p:nvPicPr>
              <p:cNvPr id="16" name="Picture 15">
                <a:extLst>
                  <a:ext uri="{FF2B5EF4-FFF2-40B4-BE49-F238E27FC236}">
                    <a16:creationId xmlns:a16="http://schemas.microsoft.com/office/drawing/2014/main" xmlns="" id="{FAE4B240-0089-4758-9690-3AFE4E9C644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8251"/>
              <a:stretch/>
            </p:blipFill>
            <p:spPr>
              <a:xfrm>
                <a:off x="3665669" y="-56710"/>
                <a:ext cx="1812662" cy="1043095"/>
              </a:xfrm>
              <a:prstGeom prst="rect">
                <a:avLst/>
              </a:prstGeom>
              <a:grpFill/>
            </p:spPr>
          </p:pic>
          <p:sp>
            <p:nvSpPr>
              <p:cNvPr id="17" name="Rectangle 16">
                <a:extLst>
                  <a:ext uri="{FF2B5EF4-FFF2-40B4-BE49-F238E27FC236}">
                    <a16:creationId xmlns:a16="http://schemas.microsoft.com/office/drawing/2014/main" xmlns="" id="{2EEE7BAE-E41A-4900-9074-C2BAD9F188CD}"/>
                  </a:ext>
                </a:extLst>
              </p:cNvPr>
              <p:cNvSpPr/>
              <p:nvPr/>
            </p:nvSpPr>
            <p:spPr>
              <a:xfrm>
                <a:off x="3108556" y="946657"/>
                <a:ext cx="3074529" cy="270886"/>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1000" b="1" i="0" u="none" strike="noStrike" kern="1200" cap="none" spc="300" normalizeH="0" baseline="0" noProof="0" dirty="0">
                    <a:ln>
                      <a:noFill/>
                    </a:ln>
                    <a:solidFill>
                      <a:prstClr val="black"/>
                    </a:solidFill>
                    <a:effectLst/>
                    <a:uLnTx/>
                    <a:uFillTx/>
                    <a:latin typeface="Calibri"/>
                    <a:ea typeface="+mn-ea"/>
                    <a:cs typeface="Arial" charset="0"/>
                  </a:rPr>
                  <a:t>REPUBLIC OF ALBANIA</a:t>
                </a:r>
                <a:endParaRPr kumimoji="0" lang="en-GB" sz="1000" b="0" i="0" u="none" strike="noStrike" kern="1200" cap="none" spc="0" normalizeH="0" baseline="0" noProof="0" dirty="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xmlns="" val="346783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C4C9558-96CF-4E20-B453-7244980B0F1E}"/>
              </a:ext>
            </a:extLst>
          </p:cNvPr>
          <p:cNvSpPr txBox="1">
            <a:spLocks/>
          </p:cNvSpPr>
          <p:nvPr/>
        </p:nvSpPr>
        <p:spPr bwMode="auto">
          <a:xfrm>
            <a:off x="1992313" y="155628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lang="en-US" sz="2400" dirty="0">
                <a:solidFill>
                  <a:schemeClr val="tx1"/>
                </a:solidFill>
                <a:cs typeface="Arial" charset="0"/>
              </a:rPr>
              <a:t>(Slide Group 1 Title)      </a:t>
            </a:r>
            <a:r>
              <a:rPr lang="en-US" sz="2800" dirty="0">
                <a:solidFill>
                  <a:schemeClr val="accent1">
                    <a:lumMod val="50000"/>
                  </a:schemeClr>
                </a:solidFill>
                <a:cs typeface="Arial" charset="0"/>
              </a:rPr>
              <a:t>Country Context </a:t>
            </a:r>
            <a:endParaRPr lang="en-GB" sz="2800" dirty="0">
              <a:solidFill>
                <a:schemeClr val="accent1">
                  <a:lumMod val="50000"/>
                </a:schemeClr>
              </a:solidFill>
              <a:cs typeface="Arial" charset="0"/>
            </a:endParaRPr>
          </a:p>
        </p:txBody>
      </p:sp>
      <p:sp>
        <p:nvSpPr>
          <p:cNvPr id="9" name="Content Placeholder 2">
            <a:extLst>
              <a:ext uri="{FF2B5EF4-FFF2-40B4-BE49-F238E27FC236}">
                <a16:creationId xmlns:a16="http://schemas.microsoft.com/office/drawing/2014/main" xmlns="" id="{416236F3-15CC-4902-A712-7BAAB115FE4F}"/>
              </a:ext>
            </a:extLst>
          </p:cNvPr>
          <p:cNvSpPr txBox="1">
            <a:spLocks/>
          </p:cNvSpPr>
          <p:nvPr/>
        </p:nvSpPr>
        <p:spPr bwMode="auto">
          <a:xfrm>
            <a:off x="1981200" y="2636912"/>
            <a:ext cx="8229600" cy="2187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F5494"/>
              </a:buClr>
              <a:buSzPct val="120000"/>
              <a:buFont typeface="Arial" pitchFamily="34" charset="0"/>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5750" lvl="2" indent="-285750">
              <a:defRPr/>
            </a:pPr>
            <a:r>
              <a:rPr kumimoji="0" lang="en-US" sz="1400" b="0" i="0" u="none" strike="noStrike" kern="0" cap="none" spc="0" normalizeH="0" baseline="0" noProof="0" dirty="0">
                <a:ln>
                  <a:noFill/>
                </a:ln>
                <a:solidFill>
                  <a:srgbClr val="0F5494"/>
                </a:solidFill>
                <a:effectLst/>
                <a:uLnTx/>
                <a:uFillTx/>
                <a:latin typeface="Verdana"/>
                <a:ea typeface="+mn-ea"/>
                <a:cs typeface="+mn-cs"/>
              </a:rPr>
              <a:t>In this Slide (may be 2 Slides as needed), is conveyed the conte</a:t>
            </a:r>
            <a:r>
              <a:rPr lang="en-US" kern="0" dirty="0">
                <a:latin typeface="Verdana"/>
              </a:rPr>
              <a:t>x of the Country development in relation to the specific topic!</a:t>
            </a:r>
          </a:p>
          <a:p>
            <a:pPr marL="0" lvl="2" indent="0">
              <a:buNone/>
              <a:defRPr/>
            </a:pPr>
            <a:endParaRPr lang="en-US" kern="0" dirty="0">
              <a:latin typeface="Verdana"/>
            </a:endParaRPr>
          </a:p>
          <a:p>
            <a:pPr marL="285750" lvl="2" indent="-285750">
              <a:defRPr/>
            </a:pPr>
            <a:r>
              <a:rPr lang="en-US" kern="0" dirty="0">
                <a:latin typeface="Verdana"/>
              </a:rPr>
              <a:t>The information that may be conveyed in this slide, is generally provided in the contribution to the EU Progress Report!</a:t>
            </a:r>
          </a:p>
          <a:p>
            <a:pPr marL="285750" lvl="2" indent="-285750">
              <a:defRPr/>
            </a:pPr>
            <a:endParaRPr lang="en-US" kern="0" dirty="0">
              <a:latin typeface="Verdana"/>
            </a:endParaRPr>
          </a:p>
          <a:p>
            <a:pPr marL="285750" lvl="2" indent="-285750">
              <a:defRPr/>
            </a:pPr>
            <a:r>
              <a:rPr lang="en-US" kern="0" dirty="0">
                <a:latin typeface="Verdana"/>
              </a:rPr>
              <a:t>This Slide is not needed in all cases (topics) depending on the specifics of the topic.</a:t>
            </a:r>
          </a:p>
          <a:p>
            <a:pPr marL="285750" lvl="2" indent="-285750">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xmlns="" id="{F955CAE2-82F8-4DA3-A4F9-CD0607587596}"/>
              </a:ext>
            </a:extLst>
          </p:cNvPr>
          <p:cNvGrpSpPr/>
          <p:nvPr/>
        </p:nvGrpSpPr>
        <p:grpSpPr>
          <a:xfrm>
            <a:off x="1524000" y="170279"/>
            <a:ext cx="9144000" cy="1158230"/>
            <a:chOff x="0" y="170279"/>
            <a:chExt cx="9144000" cy="1158230"/>
          </a:xfrm>
        </p:grpSpPr>
        <p:cxnSp>
          <p:nvCxnSpPr>
            <p:cNvPr id="12" name="Straight Connector 11">
              <a:extLst>
                <a:ext uri="{FF2B5EF4-FFF2-40B4-BE49-F238E27FC236}">
                  <a16:creationId xmlns:a16="http://schemas.microsoft.com/office/drawing/2014/main" xmlns="" id="{973FD52D-B20A-4013-A784-6141D7934864}"/>
                </a:ext>
              </a:extLst>
            </p:cNvPr>
            <p:cNvCxnSpPr/>
            <p:nvPr/>
          </p:nvCxnSpPr>
          <p:spPr>
            <a:xfrm>
              <a:off x="0" y="1198905"/>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7D954DC7-8AE9-4E53-9BB5-8A70ECC0270F}"/>
                </a:ext>
              </a:extLst>
            </p:cNvPr>
            <p:cNvGrpSpPr/>
            <p:nvPr/>
          </p:nvGrpSpPr>
          <p:grpSpPr>
            <a:xfrm>
              <a:off x="3108557" y="170279"/>
              <a:ext cx="2804564" cy="1158230"/>
              <a:chOff x="3108556" y="-56710"/>
              <a:chExt cx="3074529" cy="1274253"/>
            </a:xfrm>
            <a:solidFill>
              <a:schemeClr val="bg1"/>
            </a:solidFill>
          </p:grpSpPr>
          <p:pic>
            <p:nvPicPr>
              <p:cNvPr id="14" name="Picture 13">
                <a:extLst>
                  <a:ext uri="{FF2B5EF4-FFF2-40B4-BE49-F238E27FC236}">
                    <a16:creationId xmlns:a16="http://schemas.microsoft.com/office/drawing/2014/main" xmlns="" id="{1E8ABB4F-8492-4EC4-ADA6-7C7D5CBA213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8251"/>
              <a:stretch/>
            </p:blipFill>
            <p:spPr>
              <a:xfrm>
                <a:off x="3665669" y="-56710"/>
                <a:ext cx="1812662" cy="1043095"/>
              </a:xfrm>
              <a:prstGeom prst="rect">
                <a:avLst/>
              </a:prstGeom>
              <a:grpFill/>
            </p:spPr>
          </p:pic>
          <p:sp>
            <p:nvSpPr>
              <p:cNvPr id="15" name="Rectangle 14">
                <a:extLst>
                  <a:ext uri="{FF2B5EF4-FFF2-40B4-BE49-F238E27FC236}">
                    <a16:creationId xmlns:a16="http://schemas.microsoft.com/office/drawing/2014/main" xmlns="" id="{97296B6E-A189-459F-A2DF-54EF9E82DB91}"/>
                  </a:ext>
                </a:extLst>
              </p:cNvPr>
              <p:cNvSpPr/>
              <p:nvPr/>
            </p:nvSpPr>
            <p:spPr>
              <a:xfrm>
                <a:off x="3108556" y="946657"/>
                <a:ext cx="3074529" cy="270886"/>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1000" b="1" i="0" u="none" strike="noStrike" kern="1200" cap="none" spc="300" normalizeH="0" baseline="0" noProof="0" dirty="0">
                    <a:ln>
                      <a:noFill/>
                    </a:ln>
                    <a:solidFill>
                      <a:prstClr val="black"/>
                    </a:solidFill>
                    <a:effectLst/>
                    <a:uLnTx/>
                    <a:uFillTx/>
                    <a:latin typeface="Calibri" panose="020F0502020204030204"/>
                    <a:ea typeface="+mn-ea"/>
                    <a:cs typeface="Arial" charset="0"/>
                  </a:rPr>
                  <a:t>REPUBLIC OF ALBANIA</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xmlns="" val="2221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C4C9558-96CF-4E20-B453-7244980B0F1E}"/>
              </a:ext>
            </a:extLst>
          </p:cNvPr>
          <p:cNvSpPr txBox="1">
            <a:spLocks/>
          </p:cNvSpPr>
          <p:nvPr/>
        </p:nvSpPr>
        <p:spPr bwMode="auto">
          <a:xfrm>
            <a:off x="1158240" y="1556281"/>
            <a:ext cx="10067109" cy="6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lang="en-US" sz="2400" dirty="0">
                <a:solidFill>
                  <a:schemeClr val="tx1"/>
                </a:solidFill>
                <a:cs typeface="Arial" charset="0"/>
              </a:rPr>
              <a:t>(Slide Group 2 Title)         </a:t>
            </a:r>
            <a:r>
              <a:rPr lang="en-US" sz="2800" dirty="0">
                <a:solidFill>
                  <a:schemeClr val="accent1">
                    <a:lumMod val="50000"/>
                  </a:schemeClr>
                </a:solidFill>
                <a:cs typeface="Arial" charset="0"/>
              </a:rPr>
              <a:t>Policy and Legal Framework </a:t>
            </a:r>
            <a:endParaRPr lang="en-GB" sz="2800" dirty="0">
              <a:solidFill>
                <a:schemeClr val="accent1">
                  <a:lumMod val="50000"/>
                </a:schemeClr>
              </a:solidFill>
              <a:cs typeface="Arial" charset="0"/>
            </a:endParaRPr>
          </a:p>
        </p:txBody>
      </p:sp>
      <p:sp>
        <p:nvSpPr>
          <p:cNvPr id="9" name="Content Placeholder 2">
            <a:extLst>
              <a:ext uri="{FF2B5EF4-FFF2-40B4-BE49-F238E27FC236}">
                <a16:creationId xmlns:a16="http://schemas.microsoft.com/office/drawing/2014/main" xmlns="" id="{416236F3-15CC-4902-A712-7BAAB115FE4F}"/>
              </a:ext>
            </a:extLst>
          </p:cNvPr>
          <p:cNvSpPr txBox="1">
            <a:spLocks/>
          </p:cNvSpPr>
          <p:nvPr/>
        </p:nvSpPr>
        <p:spPr bwMode="auto">
          <a:xfrm>
            <a:off x="792481" y="2240517"/>
            <a:ext cx="10624456" cy="4203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F5494"/>
              </a:buClr>
              <a:buSzPct val="120000"/>
              <a:buFont typeface="Arial" pitchFamily="34" charset="0"/>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5750" lvl="2" indent="-285750">
              <a:spcBef>
                <a:spcPts val="600"/>
              </a:spcBef>
              <a:spcAft>
                <a:spcPts val="600"/>
              </a:spcAft>
              <a:defRPr/>
            </a:pPr>
            <a:r>
              <a:rPr kumimoji="0" lang="en-US" sz="1400" b="0" i="0" u="none" strike="noStrike" kern="0" cap="none" spc="0" normalizeH="0" baseline="0" noProof="0" dirty="0">
                <a:ln>
                  <a:noFill/>
                </a:ln>
                <a:solidFill>
                  <a:srgbClr val="0F5494"/>
                </a:solidFill>
                <a:effectLst/>
                <a:uLnTx/>
                <a:uFillTx/>
                <a:latin typeface="Verdana"/>
                <a:ea typeface="+mn-ea"/>
                <a:cs typeface="+mn-cs"/>
              </a:rPr>
              <a:t>In this Slide (may be 2 or more Slides as needed), is conveyed the </a:t>
            </a:r>
            <a:r>
              <a:rPr lang="en-IE" sz="1800" dirty="0">
                <a:effectLst/>
                <a:latin typeface="Calibri" panose="020F0502020204030204" pitchFamily="34" charset="0"/>
                <a:ea typeface="Calibri" panose="020F0502020204030204" pitchFamily="34" charset="0"/>
                <a:cs typeface="Times New Roman" panose="02020603050405020304" pitchFamily="18" charset="0"/>
              </a:rPr>
              <a:t>Albanian Policy framework and assessment of it's level of alignment with respective EU Policy framework! </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In case when EU or Albania does not have a specific policy objective on a specific topic, please provide the level of alignment of the Albanian legal framework with the EU legal acts respective to the topic!</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This Slide MUST convey information on the level of alignment (even when there is NO alignment) of Albanian legal framework with the specific EU Legal Acts explained during the Explanatory Screening for that Topic!</a:t>
            </a:r>
          </a:p>
          <a:p>
            <a:pPr marL="285750" lvl="2" indent="-285750">
              <a:spcBef>
                <a:spcPts val="600"/>
              </a:spcBef>
              <a:spcAft>
                <a:spcPts val="600"/>
              </a:spcAft>
              <a:defRPr/>
            </a:pPr>
            <a:r>
              <a:rPr lang="en-IE" sz="1800" dirty="0">
                <a:latin typeface="Calibri" panose="020F0502020204030204" pitchFamily="34" charset="0"/>
                <a:ea typeface="Calibri" panose="020F0502020204030204" pitchFamily="34" charset="0"/>
                <a:cs typeface="Times New Roman" panose="02020603050405020304" pitchFamily="18" charset="0"/>
              </a:rPr>
              <a:t>The stated level of alignment should be backed up by respective Table of Concordances!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In this Slide, in some </a:t>
            </a:r>
            <a:r>
              <a:rPr lang="en-IE" sz="1800" dirty="0">
                <a:latin typeface="Calibri" panose="020F0502020204030204" pitchFamily="34" charset="0"/>
                <a:ea typeface="Calibri" panose="020F0502020204030204" pitchFamily="34" charset="0"/>
                <a:cs typeface="Times New Roman" panose="02020603050405020304" pitchFamily="18" charset="0"/>
              </a:rPr>
              <a:t>wide Topics, </a:t>
            </a:r>
            <a:r>
              <a:rPr lang="en-IE" sz="1800" dirty="0">
                <a:effectLst/>
                <a:latin typeface="Calibri" panose="020F0502020204030204" pitchFamily="34" charset="0"/>
                <a:ea typeface="Calibri" panose="020F0502020204030204" pitchFamily="34" charset="0"/>
                <a:cs typeface="Times New Roman" panose="02020603050405020304" pitchFamily="18" charset="0"/>
              </a:rPr>
              <a:t>cannot be provided analysis of alignment on all legal or sub-legal acts, thus main focus should be provided to the EU bookmarks / cases / recommendations </a:t>
            </a:r>
            <a:r>
              <a:rPr lang="en-GB" sz="1800" dirty="0">
                <a:effectLst/>
                <a:latin typeface="Calibri" panose="020F0502020204030204" pitchFamily="34" charset="0"/>
                <a:ea typeface="Calibri" panose="020F0502020204030204" pitchFamily="34" charset="0"/>
                <a:cs typeface="Times New Roman" panose="02020603050405020304" pitchFamily="18" charset="0"/>
              </a:rPr>
              <a:t>provided in the SAA Committee and Sub-Committee Meetings as well as the last EU Progress Report</a:t>
            </a:r>
            <a:r>
              <a:rPr lang="en-IE"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In general, most of the information to be conveyed in this slide, is included in the respective part of the LGA  for that topic!</a:t>
            </a:r>
          </a:p>
          <a:p>
            <a:pPr marL="285750" lvl="2" indent="-285750">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xmlns="" id="{F955CAE2-82F8-4DA3-A4F9-CD0607587596}"/>
              </a:ext>
            </a:extLst>
          </p:cNvPr>
          <p:cNvGrpSpPr/>
          <p:nvPr/>
        </p:nvGrpSpPr>
        <p:grpSpPr>
          <a:xfrm>
            <a:off x="1524000" y="170279"/>
            <a:ext cx="9144000" cy="1158230"/>
            <a:chOff x="0" y="170279"/>
            <a:chExt cx="9144000" cy="1158230"/>
          </a:xfrm>
        </p:grpSpPr>
        <p:cxnSp>
          <p:nvCxnSpPr>
            <p:cNvPr id="12" name="Straight Connector 11">
              <a:extLst>
                <a:ext uri="{FF2B5EF4-FFF2-40B4-BE49-F238E27FC236}">
                  <a16:creationId xmlns:a16="http://schemas.microsoft.com/office/drawing/2014/main" xmlns="" id="{973FD52D-B20A-4013-A784-6141D7934864}"/>
                </a:ext>
              </a:extLst>
            </p:cNvPr>
            <p:cNvCxnSpPr/>
            <p:nvPr/>
          </p:nvCxnSpPr>
          <p:spPr>
            <a:xfrm>
              <a:off x="0" y="1198905"/>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7D954DC7-8AE9-4E53-9BB5-8A70ECC0270F}"/>
                </a:ext>
              </a:extLst>
            </p:cNvPr>
            <p:cNvGrpSpPr/>
            <p:nvPr/>
          </p:nvGrpSpPr>
          <p:grpSpPr>
            <a:xfrm>
              <a:off x="3108557" y="170279"/>
              <a:ext cx="2804564" cy="1158230"/>
              <a:chOff x="3108556" y="-56710"/>
              <a:chExt cx="3074529" cy="1274253"/>
            </a:xfrm>
            <a:solidFill>
              <a:schemeClr val="bg1"/>
            </a:solidFill>
          </p:grpSpPr>
          <p:pic>
            <p:nvPicPr>
              <p:cNvPr id="14" name="Picture 13">
                <a:extLst>
                  <a:ext uri="{FF2B5EF4-FFF2-40B4-BE49-F238E27FC236}">
                    <a16:creationId xmlns:a16="http://schemas.microsoft.com/office/drawing/2014/main" xmlns="" id="{1E8ABB4F-8492-4EC4-ADA6-7C7D5CBA213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8251"/>
              <a:stretch/>
            </p:blipFill>
            <p:spPr>
              <a:xfrm>
                <a:off x="3665669" y="-56710"/>
                <a:ext cx="1812662" cy="1043095"/>
              </a:xfrm>
              <a:prstGeom prst="rect">
                <a:avLst/>
              </a:prstGeom>
              <a:grpFill/>
            </p:spPr>
          </p:pic>
          <p:sp>
            <p:nvSpPr>
              <p:cNvPr id="15" name="Rectangle 14">
                <a:extLst>
                  <a:ext uri="{FF2B5EF4-FFF2-40B4-BE49-F238E27FC236}">
                    <a16:creationId xmlns:a16="http://schemas.microsoft.com/office/drawing/2014/main" xmlns="" id="{97296B6E-A189-459F-A2DF-54EF9E82DB91}"/>
                  </a:ext>
                </a:extLst>
              </p:cNvPr>
              <p:cNvSpPr/>
              <p:nvPr/>
            </p:nvSpPr>
            <p:spPr>
              <a:xfrm>
                <a:off x="3108556" y="946657"/>
                <a:ext cx="3074529" cy="270886"/>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1000" b="1" i="0" u="none" strike="noStrike" kern="1200" cap="none" spc="300" normalizeH="0" baseline="0" noProof="0" dirty="0">
                    <a:ln>
                      <a:noFill/>
                    </a:ln>
                    <a:solidFill>
                      <a:prstClr val="black"/>
                    </a:solidFill>
                    <a:effectLst/>
                    <a:uLnTx/>
                    <a:uFillTx/>
                    <a:latin typeface="Calibri" panose="020F0502020204030204"/>
                    <a:ea typeface="+mn-ea"/>
                    <a:cs typeface="Arial" charset="0"/>
                  </a:rPr>
                  <a:t>REPUBLIC OF ALBANIA</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xmlns="" val="2318513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C4C9558-96CF-4E20-B453-7244980B0F1E}"/>
              </a:ext>
            </a:extLst>
          </p:cNvPr>
          <p:cNvSpPr txBox="1">
            <a:spLocks/>
          </p:cNvSpPr>
          <p:nvPr/>
        </p:nvSpPr>
        <p:spPr bwMode="auto">
          <a:xfrm>
            <a:off x="792481" y="1556281"/>
            <a:ext cx="10607038" cy="6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lang="en-US" sz="2400" dirty="0">
                <a:solidFill>
                  <a:schemeClr val="tx1"/>
                </a:solidFill>
                <a:cs typeface="Arial" charset="0"/>
              </a:rPr>
              <a:t>(Slide Group 3 Title)  </a:t>
            </a:r>
            <a:r>
              <a:rPr lang="en-US" sz="2800" dirty="0">
                <a:solidFill>
                  <a:schemeClr val="accent1">
                    <a:lumMod val="50000"/>
                  </a:schemeClr>
                </a:solidFill>
                <a:cs typeface="Arial" charset="0"/>
              </a:rPr>
              <a:t>Institutional Structures &amp; Administrative Capacities</a:t>
            </a:r>
            <a:endParaRPr lang="en-GB" sz="2800" dirty="0">
              <a:solidFill>
                <a:schemeClr val="accent1">
                  <a:lumMod val="50000"/>
                </a:schemeClr>
              </a:solidFill>
              <a:cs typeface="Arial" charset="0"/>
            </a:endParaRPr>
          </a:p>
        </p:txBody>
      </p:sp>
      <p:sp>
        <p:nvSpPr>
          <p:cNvPr id="9" name="Content Placeholder 2">
            <a:extLst>
              <a:ext uri="{FF2B5EF4-FFF2-40B4-BE49-F238E27FC236}">
                <a16:creationId xmlns:a16="http://schemas.microsoft.com/office/drawing/2014/main" xmlns="" id="{416236F3-15CC-4902-A712-7BAAB115FE4F}"/>
              </a:ext>
            </a:extLst>
          </p:cNvPr>
          <p:cNvSpPr txBox="1">
            <a:spLocks/>
          </p:cNvSpPr>
          <p:nvPr/>
        </p:nvSpPr>
        <p:spPr bwMode="auto">
          <a:xfrm>
            <a:off x="792481" y="2240517"/>
            <a:ext cx="10624456" cy="23053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F5494"/>
              </a:buClr>
              <a:buSzPct val="120000"/>
              <a:buFont typeface="Arial" pitchFamily="34" charset="0"/>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5750" lvl="2" indent="-285750">
              <a:spcBef>
                <a:spcPts val="600"/>
              </a:spcBef>
              <a:spcAft>
                <a:spcPts val="600"/>
              </a:spcAft>
              <a:defRPr/>
            </a:pPr>
            <a:r>
              <a:rPr kumimoji="0" lang="en-US" sz="1400" b="0" i="0" u="none" strike="noStrike" kern="0" cap="none" spc="0" normalizeH="0" baseline="0" noProof="0" dirty="0">
                <a:ln>
                  <a:noFill/>
                </a:ln>
                <a:solidFill>
                  <a:srgbClr val="0F5494"/>
                </a:solidFill>
                <a:effectLst/>
                <a:uLnTx/>
                <a:uFillTx/>
                <a:latin typeface="Verdana"/>
                <a:ea typeface="+mn-ea"/>
                <a:cs typeface="+mn-cs"/>
              </a:rPr>
              <a:t>In this Slide (may be 2 or more Slides as needed), </a:t>
            </a:r>
            <a:r>
              <a:rPr lang="en-IE" sz="1800" dirty="0">
                <a:effectLst/>
                <a:latin typeface="Calibri" panose="020F0502020204030204" pitchFamily="34" charset="0"/>
                <a:ea typeface="Calibri" panose="020F0502020204030204" pitchFamily="34" charset="0"/>
                <a:cs typeface="Times New Roman" panose="02020603050405020304" pitchFamily="18" charset="0"/>
              </a:rPr>
              <a:t>are provided the respective Institutional Structures and Administrative Capacities both in organigramme / graphic form and number of human resources, including </a:t>
            </a:r>
            <a:r>
              <a:rPr lang="en-IE" sz="1800" dirty="0">
                <a:latin typeface="Calibri" panose="020F0502020204030204" pitchFamily="34" charset="0"/>
                <a:cs typeface="Times New Roman" panose="02020603050405020304" pitchFamily="18" charset="0"/>
              </a:rPr>
              <a:t>the respective measures in </a:t>
            </a:r>
            <a:r>
              <a:rPr lang="en-IE" sz="1800" dirty="0">
                <a:effectLst/>
                <a:latin typeface="Calibri" panose="020F0502020204030204" pitchFamily="34" charset="0"/>
                <a:ea typeface="Calibri" panose="020F0502020204030204" pitchFamily="34" charset="0"/>
                <a:cs typeface="Times New Roman" panose="02020603050405020304" pitchFamily="18" charset="0"/>
              </a:rPr>
              <a:t>increasing the capacity and knowledge of these resources allocated for the implementation and enforcement of the subject matter respective to that Topic! </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In general, most of the information to be conveyed in this slide, is included in the respective part of the IAGA  for that topic / sub chapter / Chapter!</a:t>
            </a:r>
          </a:p>
          <a:p>
            <a:pPr marL="285750" lvl="2" indent="-285750">
              <a:spcBef>
                <a:spcPts val="600"/>
              </a:spcBef>
              <a:spcAft>
                <a:spcPts val="600"/>
              </a:spcAf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2" indent="-285750">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xmlns="" id="{F955CAE2-82F8-4DA3-A4F9-CD0607587596}"/>
              </a:ext>
            </a:extLst>
          </p:cNvPr>
          <p:cNvGrpSpPr/>
          <p:nvPr/>
        </p:nvGrpSpPr>
        <p:grpSpPr>
          <a:xfrm>
            <a:off x="1524000" y="170279"/>
            <a:ext cx="9144000" cy="1158230"/>
            <a:chOff x="0" y="170279"/>
            <a:chExt cx="9144000" cy="1158230"/>
          </a:xfrm>
        </p:grpSpPr>
        <p:cxnSp>
          <p:nvCxnSpPr>
            <p:cNvPr id="12" name="Straight Connector 11">
              <a:extLst>
                <a:ext uri="{FF2B5EF4-FFF2-40B4-BE49-F238E27FC236}">
                  <a16:creationId xmlns:a16="http://schemas.microsoft.com/office/drawing/2014/main" xmlns="" id="{973FD52D-B20A-4013-A784-6141D7934864}"/>
                </a:ext>
              </a:extLst>
            </p:cNvPr>
            <p:cNvCxnSpPr/>
            <p:nvPr/>
          </p:nvCxnSpPr>
          <p:spPr>
            <a:xfrm>
              <a:off x="0" y="1198905"/>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7D954DC7-8AE9-4E53-9BB5-8A70ECC0270F}"/>
                </a:ext>
              </a:extLst>
            </p:cNvPr>
            <p:cNvGrpSpPr/>
            <p:nvPr/>
          </p:nvGrpSpPr>
          <p:grpSpPr>
            <a:xfrm>
              <a:off x="3108557" y="170279"/>
              <a:ext cx="2804564" cy="1158230"/>
              <a:chOff x="3108556" y="-56710"/>
              <a:chExt cx="3074529" cy="1274253"/>
            </a:xfrm>
            <a:solidFill>
              <a:schemeClr val="bg1"/>
            </a:solidFill>
          </p:grpSpPr>
          <p:pic>
            <p:nvPicPr>
              <p:cNvPr id="14" name="Picture 13">
                <a:extLst>
                  <a:ext uri="{FF2B5EF4-FFF2-40B4-BE49-F238E27FC236}">
                    <a16:creationId xmlns:a16="http://schemas.microsoft.com/office/drawing/2014/main" xmlns="" id="{1E8ABB4F-8492-4EC4-ADA6-7C7D5CBA213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8251"/>
              <a:stretch/>
            </p:blipFill>
            <p:spPr>
              <a:xfrm>
                <a:off x="3665669" y="-56710"/>
                <a:ext cx="1812662" cy="1043095"/>
              </a:xfrm>
              <a:prstGeom prst="rect">
                <a:avLst/>
              </a:prstGeom>
              <a:grpFill/>
            </p:spPr>
          </p:pic>
          <p:sp>
            <p:nvSpPr>
              <p:cNvPr id="15" name="Rectangle 14">
                <a:extLst>
                  <a:ext uri="{FF2B5EF4-FFF2-40B4-BE49-F238E27FC236}">
                    <a16:creationId xmlns:a16="http://schemas.microsoft.com/office/drawing/2014/main" xmlns="" id="{97296B6E-A189-459F-A2DF-54EF9E82DB91}"/>
                  </a:ext>
                </a:extLst>
              </p:cNvPr>
              <p:cNvSpPr/>
              <p:nvPr/>
            </p:nvSpPr>
            <p:spPr>
              <a:xfrm>
                <a:off x="3108556" y="946657"/>
                <a:ext cx="3074529" cy="270886"/>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1000" b="1" i="0" u="none" strike="noStrike" kern="1200" cap="none" spc="300" normalizeH="0" baseline="0" noProof="0" dirty="0">
                    <a:ln>
                      <a:noFill/>
                    </a:ln>
                    <a:solidFill>
                      <a:prstClr val="black"/>
                    </a:solidFill>
                    <a:effectLst/>
                    <a:uLnTx/>
                    <a:uFillTx/>
                    <a:latin typeface="Calibri" panose="020F0502020204030204"/>
                    <a:ea typeface="+mn-ea"/>
                    <a:cs typeface="Arial" charset="0"/>
                  </a:rPr>
                  <a:t>REPUBLIC OF ALBANIA</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xmlns="" val="2204705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C4C9558-96CF-4E20-B453-7244980B0F1E}"/>
              </a:ext>
            </a:extLst>
          </p:cNvPr>
          <p:cNvSpPr txBox="1">
            <a:spLocks/>
          </p:cNvSpPr>
          <p:nvPr/>
        </p:nvSpPr>
        <p:spPr bwMode="auto">
          <a:xfrm>
            <a:off x="792481" y="1556281"/>
            <a:ext cx="10607038" cy="6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defTabSz="914400" rtl="0" eaLnBrk="0" fontAlgn="base" latinLnBrk="0" hangingPunct="0">
              <a:lnSpc>
                <a:spcPct val="100000"/>
              </a:lnSpc>
              <a:spcBef>
                <a:spcPct val="0"/>
              </a:spcBef>
              <a:spcAft>
                <a:spcPct val="0"/>
              </a:spcAft>
              <a:buClrTx/>
              <a:buSzTx/>
              <a:buFontTx/>
              <a:buNone/>
              <a:tabLst/>
              <a:defRPr/>
            </a:pPr>
            <a:r>
              <a:rPr lang="en-US" sz="2400" dirty="0">
                <a:solidFill>
                  <a:schemeClr val="tx1"/>
                </a:solidFill>
                <a:cs typeface="Arial" charset="0"/>
              </a:rPr>
              <a:t>(Slide Group 4 Title)       </a:t>
            </a:r>
            <a:r>
              <a:rPr lang="en-US" sz="2800" dirty="0">
                <a:solidFill>
                  <a:schemeClr val="accent1">
                    <a:lumMod val="50000"/>
                  </a:schemeClr>
                </a:solidFill>
                <a:cs typeface="Arial" charset="0"/>
              </a:rPr>
              <a:t>Implementation &amp; Enforcement</a:t>
            </a:r>
            <a:endParaRPr lang="en-GB" sz="2800" dirty="0">
              <a:solidFill>
                <a:schemeClr val="accent1">
                  <a:lumMod val="50000"/>
                </a:schemeClr>
              </a:solidFill>
              <a:cs typeface="Arial" charset="0"/>
            </a:endParaRPr>
          </a:p>
        </p:txBody>
      </p:sp>
      <p:sp>
        <p:nvSpPr>
          <p:cNvPr id="9" name="Content Placeholder 2">
            <a:extLst>
              <a:ext uri="{FF2B5EF4-FFF2-40B4-BE49-F238E27FC236}">
                <a16:creationId xmlns:a16="http://schemas.microsoft.com/office/drawing/2014/main" xmlns="" id="{416236F3-15CC-4902-A712-7BAAB115FE4F}"/>
              </a:ext>
            </a:extLst>
          </p:cNvPr>
          <p:cNvSpPr txBox="1">
            <a:spLocks/>
          </p:cNvSpPr>
          <p:nvPr/>
        </p:nvSpPr>
        <p:spPr bwMode="auto">
          <a:xfrm>
            <a:off x="792481" y="2240517"/>
            <a:ext cx="10624456" cy="30612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F5494"/>
              </a:buClr>
              <a:buSzPct val="120000"/>
              <a:buFont typeface="Arial" pitchFamily="34" charset="0"/>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5750" lvl="2" indent="-285750">
              <a:spcBef>
                <a:spcPts val="600"/>
              </a:spcBef>
              <a:spcAft>
                <a:spcPts val="600"/>
              </a:spcAft>
              <a:defRPr/>
            </a:pPr>
            <a:r>
              <a:rPr kumimoji="0" lang="en-US" sz="1400" b="0" i="0" u="none" strike="noStrike" kern="0" cap="none" spc="0" normalizeH="0" baseline="0" noProof="0" dirty="0">
                <a:ln>
                  <a:noFill/>
                </a:ln>
                <a:solidFill>
                  <a:srgbClr val="0F5494"/>
                </a:solidFill>
                <a:effectLst/>
                <a:uLnTx/>
                <a:uFillTx/>
                <a:latin typeface="Verdana"/>
                <a:ea typeface="+mn-ea"/>
                <a:cs typeface="+mn-cs"/>
              </a:rPr>
              <a:t>In this Slide (may be 2 or more Slides as needed), </a:t>
            </a:r>
            <a:r>
              <a:rPr lang="en-IE" sz="1800" dirty="0">
                <a:effectLst/>
                <a:latin typeface="Calibri" panose="020F0502020204030204" pitchFamily="34" charset="0"/>
                <a:ea typeface="Calibri" panose="020F0502020204030204" pitchFamily="34" charset="0"/>
                <a:cs typeface="Times New Roman" panose="02020603050405020304" pitchFamily="18" charset="0"/>
              </a:rPr>
              <a:t>are provided in a tangible form the measures related </a:t>
            </a:r>
            <a:r>
              <a:rPr lang="en-IE" sz="1800" dirty="0">
                <a:latin typeface="Calibri" panose="020F0502020204030204" pitchFamily="34" charset="0"/>
                <a:ea typeface="Calibri" panose="020F0502020204030204" pitchFamily="34" charset="0"/>
                <a:cs typeface="Times New Roman" panose="02020603050405020304" pitchFamily="18" charset="0"/>
              </a:rPr>
              <a:t>to the implementation and enforcement of the subject matter respective to that Topic! </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The information in this Slide may generally be conveyed through statistics and track records which serve as indicators for the implementation and enforcement of the legal framework as well as the progress in achievement of policy objectives and legal obligations </a:t>
            </a:r>
            <a:r>
              <a:rPr lang="en-IE" sz="1800" dirty="0">
                <a:latin typeface="Calibri" panose="020F0502020204030204" pitchFamily="34" charset="0"/>
                <a:ea typeface="Calibri" panose="020F0502020204030204" pitchFamily="34" charset="0"/>
                <a:cs typeface="Times New Roman" panose="02020603050405020304" pitchFamily="18" charset="0"/>
              </a:rPr>
              <a:t>respective to that Topic!</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The presentation of the information and data in a graphic form, indicating the trend in the last 3 years (more years if possible) of implementation and enforcement, would have an added value! </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In general, most of the information to be conveyed in this slide, is included in the respective part of the IAGA  for that topic / sub chapter / Chapter!</a:t>
            </a:r>
          </a:p>
          <a:p>
            <a:pPr marL="285750" lvl="2" indent="-285750">
              <a:spcBef>
                <a:spcPts val="600"/>
              </a:spcBef>
              <a:spcAft>
                <a:spcPts val="600"/>
              </a:spcAf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2" indent="-285750">
              <a:spcBef>
                <a:spcPts val="600"/>
              </a:spcBef>
              <a:spcAft>
                <a:spcPts val="600"/>
              </a:spcAf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2" indent="-285750">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xmlns="" id="{F955CAE2-82F8-4DA3-A4F9-CD0607587596}"/>
              </a:ext>
            </a:extLst>
          </p:cNvPr>
          <p:cNvGrpSpPr/>
          <p:nvPr/>
        </p:nvGrpSpPr>
        <p:grpSpPr>
          <a:xfrm>
            <a:off x="1524000" y="170279"/>
            <a:ext cx="9144000" cy="1158230"/>
            <a:chOff x="0" y="170279"/>
            <a:chExt cx="9144000" cy="1158230"/>
          </a:xfrm>
        </p:grpSpPr>
        <p:cxnSp>
          <p:nvCxnSpPr>
            <p:cNvPr id="12" name="Straight Connector 11">
              <a:extLst>
                <a:ext uri="{FF2B5EF4-FFF2-40B4-BE49-F238E27FC236}">
                  <a16:creationId xmlns:a16="http://schemas.microsoft.com/office/drawing/2014/main" xmlns="" id="{973FD52D-B20A-4013-A784-6141D7934864}"/>
                </a:ext>
              </a:extLst>
            </p:cNvPr>
            <p:cNvCxnSpPr/>
            <p:nvPr/>
          </p:nvCxnSpPr>
          <p:spPr>
            <a:xfrm>
              <a:off x="0" y="1198905"/>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7D954DC7-8AE9-4E53-9BB5-8A70ECC0270F}"/>
                </a:ext>
              </a:extLst>
            </p:cNvPr>
            <p:cNvGrpSpPr/>
            <p:nvPr/>
          </p:nvGrpSpPr>
          <p:grpSpPr>
            <a:xfrm>
              <a:off x="3108557" y="170279"/>
              <a:ext cx="2804564" cy="1158230"/>
              <a:chOff x="3108556" y="-56710"/>
              <a:chExt cx="3074529" cy="1274253"/>
            </a:xfrm>
            <a:solidFill>
              <a:schemeClr val="bg1"/>
            </a:solidFill>
          </p:grpSpPr>
          <p:pic>
            <p:nvPicPr>
              <p:cNvPr id="14" name="Picture 13">
                <a:extLst>
                  <a:ext uri="{FF2B5EF4-FFF2-40B4-BE49-F238E27FC236}">
                    <a16:creationId xmlns:a16="http://schemas.microsoft.com/office/drawing/2014/main" xmlns="" id="{1E8ABB4F-8492-4EC4-ADA6-7C7D5CBA213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8251"/>
              <a:stretch/>
            </p:blipFill>
            <p:spPr>
              <a:xfrm>
                <a:off x="3665669" y="-56710"/>
                <a:ext cx="1812662" cy="1043095"/>
              </a:xfrm>
              <a:prstGeom prst="rect">
                <a:avLst/>
              </a:prstGeom>
              <a:grpFill/>
            </p:spPr>
          </p:pic>
          <p:sp>
            <p:nvSpPr>
              <p:cNvPr id="15" name="Rectangle 14">
                <a:extLst>
                  <a:ext uri="{FF2B5EF4-FFF2-40B4-BE49-F238E27FC236}">
                    <a16:creationId xmlns:a16="http://schemas.microsoft.com/office/drawing/2014/main" xmlns="" id="{97296B6E-A189-459F-A2DF-54EF9E82DB91}"/>
                  </a:ext>
                </a:extLst>
              </p:cNvPr>
              <p:cNvSpPr/>
              <p:nvPr/>
            </p:nvSpPr>
            <p:spPr>
              <a:xfrm>
                <a:off x="3108556" y="946657"/>
                <a:ext cx="3074529" cy="270886"/>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1000" b="1" i="0" u="none" strike="noStrike" kern="1200" cap="none" spc="300" normalizeH="0" baseline="0" noProof="0" dirty="0">
                    <a:ln>
                      <a:noFill/>
                    </a:ln>
                    <a:solidFill>
                      <a:prstClr val="black"/>
                    </a:solidFill>
                    <a:effectLst/>
                    <a:uLnTx/>
                    <a:uFillTx/>
                    <a:latin typeface="Calibri" panose="020F0502020204030204"/>
                    <a:ea typeface="+mn-ea"/>
                    <a:cs typeface="Arial" charset="0"/>
                  </a:rPr>
                  <a:t>REPUBLIC OF ALBANIA</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xmlns="" val="48232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C4C9558-96CF-4E20-B453-7244980B0F1E}"/>
              </a:ext>
            </a:extLst>
          </p:cNvPr>
          <p:cNvSpPr txBox="1">
            <a:spLocks/>
          </p:cNvSpPr>
          <p:nvPr/>
        </p:nvSpPr>
        <p:spPr bwMode="auto">
          <a:xfrm>
            <a:off x="792481" y="1556281"/>
            <a:ext cx="10607038" cy="6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defTabSz="914400" rtl="0" eaLnBrk="0" fontAlgn="base" latinLnBrk="0" hangingPunct="0">
              <a:lnSpc>
                <a:spcPct val="100000"/>
              </a:lnSpc>
              <a:spcBef>
                <a:spcPct val="0"/>
              </a:spcBef>
              <a:spcAft>
                <a:spcPct val="0"/>
              </a:spcAft>
              <a:buClrTx/>
              <a:buSzTx/>
              <a:buFontTx/>
              <a:buNone/>
              <a:tabLst/>
              <a:defRPr/>
            </a:pPr>
            <a:r>
              <a:rPr lang="en-US" sz="2400" dirty="0">
                <a:solidFill>
                  <a:schemeClr val="tx1"/>
                </a:solidFill>
                <a:cs typeface="Arial" charset="0"/>
              </a:rPr>
              <a:t>(Slide Group 5 Title)                   </a:t>
            </a:r>
            <a:r>
              <a:rPr lang="en-US" sz="2800" dirty="0">
                <a:solidFill>
                  <a:schemeClr val="accent1">
                    <a:lumMod val="50000"/>
                  </a:schemeClr>
                </a:solidFill>
                <a:cs typeface="Arial" charset="0"/>
              </a:rPr>
              <a:t>Budget &amp; Assistance</a:t>
            </a:r>
            <a:endParaRPr lang="en-GB" sz="2800" dirty="0">
              <a:solidFill>
                <a:schemeClr val="accent1">
                  <a:lumMod val="50000"/>
                </a:schemeClr>
              </a:solidFill>
              <a:cs typeface="Arial" charset="0"/>
            </a:endParaRPr>
          </a:p>
        </p:txBody>
      </p:sp>
      <p:sp>
        <p:nvSpPr>
          <p:cNvPr id="9" name="Content Placeholder 2">
            <a:extLst>
              <a:ext uri="{FF2B5EF4-FFF2-40B4-BE49-F238E27FC236}">
                <a16:creationId xmlns:a16="http://schemas.microsoft.com/office/drawing/2014/main" xmlns="" id="{416236F3-15CC-4902-A712-7BAAB115FE4F}"/>
              </a:ext>
            </a:extLst>
          </p:cNvPr>
          <p:cNvSpPr txBox="1">
            <a:spLocks/>
          </p:cNvSpPr>
          <p:nvPr/>
        </p:nvSpPr>
        <p:spPr bwMode="auto">
          <a:xfrm>
            <a:off x="792481" y="2240516"/>
            <a:ext cx="10624456" cy="4160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342900" algn="l" rtl="0" eaLnBrk="0" fontAlgn="base" hangingPunct="0">
              <a:spcBef>
                <a:spcPct val="20000"/>
              </a:spcBef>
              <a:spcAft>
                <a:spcPct val="0"/>
              </a:spcAft>
              <a:buClr>
                <a:srgbClr val="0F5494"/>
              </a:buClr>
              <a:buSzPct val="120000"/>
              <a:buFont typeface="Arial" pitchFamily="34" charset="0"/>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FontTx/>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285750" lvl="2" indent="-285750">
              <a:spcBef>
                <a:spcPts val="600"/>
              </a:spcBef>
              <a:spcAft>
                <a:spcPts val="600"/>
              </a:spcAft>
              <a:defRPr/>
            </a:pPr>
            <a:r>
              <a:rPr kumimoji="0" lang="en-US" sz="1400" b="0" i="0" u="none" strike="noStrike" kern="0" cap="none" spc="0" normalizeH="0" baseline="0" noProof="0" dirty="0">
                <a:ln>
                  <a:noFill/>
                </a:ln>
                <a:solidFill>
                  <a:srgbClr val="0F5494"/>
                </a:solidFill>
                <a:effectLst/>
                <a:uLnTx/>
                <a:uFillTx/>
                <a:latin typeface="Verdana"/>
                <a:ea typeface="+mn-ea"/>
                <a:cs typeface="+mn-cs"/>
              </a:rPr>
              <a:t>In this Slide (may be 2 or more Slides as needed), </a:t>
            </a:r>
            <a:r>
              <a:rPr lang="en-IE" sz="1800" dirty="0">
                <a:effectLst/>
                <a:latin typeface="Calibri" panose="020F0502020204030204" pitchFamily="34" charset="0"/>
                <a:ea typeface="Calibri" panose="020F0502020204030204" pitchFamily="34" charset="0"/>
                <a:cs typeface="Times New Roman" panose="02020603050405020304" pitchFamily="18" charset="0"/>
              </a:rPr>
              <a:t>is provided the budget allocated for implementation of the respective legislation &amp; achievement of policy goals for </a:t>
            </a:r>
            <a:r>
              <a:rPr lang="en-IE" sz="1800" dirty="0">
                <a:latin typeface="Calibri" panose="020F0502020204030204" pitchFamily="34" charset="0"/>
                <a:ea typeface="Calibri" panose="020F0502020204030204" pitchFamily="34" charset="0"/>
                <a:cs typeface="Times New Roman" panose="02020603050405020304" pitchFamily="18" charset="0"/>
              </a:rPr>
              <a:t>the subject matter respective to that Topic (may be in different forms, such as: capital investments, support (as the case of Chapter 11), budget for the performance of public functions, budget for institutional reform, budget for increase of human resources, etc)! </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It is recommended that in this slide are provided also the various Donor Assistance Support, where special emphasis should be given to EU assistance (even when such assistance is part of its components)! </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The information in this Slide may generally be conveyed through financial data</a:t>
            </a:r>
            <a:r>
              <a:rPr lang="en-IE" sz="1800" dirty="0">
                <a:latin typeface="Calibri" panose="020F0502020204030204" pitchFamily="34" charset="0"/>
                <a:ea typeface="Calibri" panose="020F0502020204030204" pitchFamily="34" charset="0"/>
                <a:cs typeface="Times New Roman" panose="02020603050405020304" pitchFamily="18" charset="0"/>
              </a:rPr>
              <a:t>!</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The presentation of the information and data in a graphic form, indicating the trend in the last 3 years (more years if possible), would have an added value! </a:t>
            </a:r>
          </a:p>
          <a:p>
            <a:pPr marL="285750" lvl="2" indent="-285750">
              <a:spcBef>
                <a:spcPts val="600"/>
              </a:spcBef>
              <a:spcAft>
                <a:spcPts val="600"/>
              </a:spcAft>
              <a:defRPr/>
            </a:pPr>
            <a:r>
              <a:rPr lang="en-IE" sz="1800" dirty="0">
                <a:effectLst/>
                <a:latin typeface="Calibri" panose="020F0502020204030204" pitchFamily="34" charset="0"/>
                <a:ea typeface="Calibri" panose="020F0502020204030204" pitchFamily="34" charset="0"/>
                <a:cs typeface="Times New Roman" panose="02020603050405020304" pitchFamily="18" charset="0"/>
              </a:rPr>
              <a:t>In general, most of the information to be conveyed in this slide, is included in the respective part of the IAGA  for that topic / sub chapter / Chapter!</a:t>
            </a:r>
          </a:p>
          <a:p>
            <a:pPr marL="285750" lvl="2" indent="-285750">
              <a:spcBef>
                <a:spcPts val="600"/>
              </a:spcBef>
              <a:spcAft>
                <a:spcPts val="600"/>
              </a:spcAft>
              <a:defRPr/>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2" indent="-285750">
              <a:defRPr/>
            </a:pPr>
            <a:endParaRPr kumimoji="0" lang="en-US" sz="1400" b="0" i="0" u="none" strike="noStrike" kern="0" cap="none" spc="0" normalizeH="0" baseline="0" noProof="0" dirty="0">
              <a:ln>
                <a:noFill/>
              </a:ln>
              <a:solidFill>
                <a:srgbClr val="0F5494"/>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xmlns="" id="{F955CAE2-82F8-4DA3-A4F9-CD0607587596}"/>
              </a:ext>
            </a:extLst>
          </p:cNvPr>
          <p:cNvGrpSpPr/>
          <p:nvPr/>
        </p:nvGrpSpPr>
        <p:grpSpPr>
          <a:xfrm>
            <a:off x="1524000" y="170279"/>
            <a:ext cx="9144000" cy="1158230"/>
            <a:chOff x="0" y="170279"/>
            <a:chExt cx="9144000" cy="1158230"/>
          </a:xfrm>
        </p:grpSpPr>
        <p:cxnSp>
          <p:nvCxnSpPr>
            <p:cNvPr id="12" name="Straight Connector 11">
              <a:extLst>
                <a:ext uri="{FF2B5EF4-FFF2-40B4-BE49-F238E27FC236}">
                  <a16:creationId xmlns:a16="http://schemas.microsoft.com/office/drawing/2014/main" xmlns="" id="{973FD52D-B20A-4013-A784-6141D7934864}"/>
                </a:ext>
              </a:extLst>
            </p:cNvPr>
            <p:cNvCxnSpPr/>
            <p:nvPr/>
          </p:nvCxnSpPr>
          <p:spPr>
            <a:xfrm>
              <a:off x="0" y="1198905"/>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xmlns="" id="{7D954DC7-8AE9-4E53-9BB5-8A70ECC0270F}"/>
                </a:ext>
              </a:extLst>
            </p:cNvPr>
            <p:cNvGrpSpPr/>
            <p:nvPr/>
          </p:nvGrpSpPr>
          <p:grpSpPr>
            <a:xfrm>
              <a:off x="3108557" y="170279"/>
              <a:ext cx="2804564" cy="1158230"/>
              <a:chOff x="3108556" y="-56710"/>
              <a:chExt cx="3074529" cy="1274253"/>
            </a:xfrm>
            <a:solidFill>
              <a:schemeClr val="bg1"/>
            </a:solidFill>
          </p:grpSpPr>
          <p:pic>
            <p:nvPicPr>
              <p:cNvPr id="14" name="Picture 13">
                <a:extLst>
                  <a:ext uri="{FF2B5EF4-FFF2-40B4-BE49-F238E27FC236}">
                    <a16:creationId xmlns:a16="http://schemas.microsoft.com/office/drawing/2014/main" xmlns="" id="{1E8ABB4F-8492-4EC4-ADA6-7C7D5CBA213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18251"/>
              <a:stretch/>
            </p:blipFill>
            <p:spPr>
              <a:xfrm>
                <a:off x="3665669" y="-56710"/>
                <a:ext cx="1812662" cy="1043095"/>
              </a:xfrm>
              <a:prstGeom prst="rect">
                <a:avLst/>
              </a:prstGeom>
              <a:grpFill/>
            </p:spPr>
          </p:pic>
          <p:sp>
            <p:nvSpPr>
              <p:cNvPr id="15" name="Rectangle 14">
                <a:extLst>
                  <a:ext uri="{FF2B5EF4-FFF2-40B4-BE49-F238E27FC236}">
                    <a16:creationId xmlns:a16="http://schemas.microsoft.com/office/drawing/2014/main" xmlns="" id="{97296B6E-A189-459F-A2DF-54EF9E82DB91}"/>
                  </a:ext>
                </a:extLst>
              </p:cNvPr>
              <p:cNvSpPr/>
              <p:nvPr/>
            </p:nvSpPr>
            <p:spPr>
              <a:xfrm>
                <a:off x="3108556" y="946657"/>
                <a:ext cx="3074529" cy="270886"/>
              </a:xfrm>
              <a:prstGeom prst="rect">
                <a:avLst/>
              </a:prstGeom>
              <a:grp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1000" b="1" i="0" u="none" strike="noStrike" kern="1200" cap="none" spc="300" normalizeH="0" baseline="0" noProof="0" dirty="0">
                    <a:ln>
                      <a:noFill/>
                    </a:ln>
                    <a:solidFill>
                      <a:prstClr val="black"/>
                    </a:solidFill>
                    <a:effectLst/>
                    <a:uLnTx/>
                    <a:uFillTx/>
                    <a:latin typeface="Calibri" panose="020F0502020204030204"/>
                    <a:ea typeface="+mn-ea"/>
                    <a:cs typeface="Arial" charset="0"/>
                  </a:rPr>
                  <a:t>REPUBLIC OF ALBANIA</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xmlns="" val="1623856380"/>
      </p:ext>
    </p:extLst>
  </p:cSld>
  <p:clrMapOvr>
    <a:masterClrMapping/>
  </p:clrMapOvr>
</p:sld>
</file>

<file path=ppt/theme/theme1.xml><?xml version="1.0" encoding="utf-8"?>
<a:theme xmlns:a="http://schemas.openxmlformats.org/drawingml/2006/main" name="Office Theme">
  <a:themeElements>
    <a:clrScheme name="every colors">
      <a:dk1>
        <a:srgbClr val="000000"/>
      </a:dk1>
      <a:lt1>
        <a:sysClr val="window" lastClr="FFFFFF"/>
      </a:lt1>
      <a:dk2>
        <a:srgbClr val="000000"/>
      </a:dk2>
      <a:lt2>
        <a:srgbClr val="FFFFFF"/>
      </a:lt2>
      <a:accent1>
        <a:srgbClr val="F44336"/>
      </a:accent1>
      <a:accent2>
        <a:srgbClr val="E91E63"/>
      </a:accent2>
      <a:accent3>
        <a:srgbClr val="9C27B0"/>
      </a:accent3>
      <a:accent4>
        <a:srgbClr val="673AB7"/>
      </a:accent4>
      <a:accent5>
        <a:srgbClr val="3F51B5"/>
      </a:accent5>
      <a:accent6>
        <a:srgbClr val="2196F3"/>
      </a:accent6>
      <a:hlink>
        <a:srgbClr val="0563C1"/>
      </a:hlink>
      <a:folHlink>
        <a:srgbClr val="954F72"/>
      </a:folHlink>
    </a:clrScheme>
    <a:fontScheme name="Every">
      <a:majorFont>
        <a:latin typeface="Montserrat Extra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1335</TotalTime>
  <Words>1185</Words>
  <Application>Microsoft Office PowerPoint</Application>
  <PresentationFormat>Custom</PresentationFormat>
  <Paragraphs>80</Paragraphs>
  <Slides>11</Slides>
  <Notes>0</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1_Office Theme</vt:lpstr>
      <vt:lpstr>2_Office Theme</vt:lpstr>
      <vt:lpstr>Slide 1</vt:lpstr>
      <vt:lpstr>Slide 2</vt:lpstr>
      <vt:lpstr>Slide 3</vt:lpstr>
      <vt:lpstr>[Title of the Chapter] [Title of Subchapter] [Title of the Topic]</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florian.xhafa@weglobal.org</dc:creator>
  <cp:lastModifiedBy>OFFICE07</cp:lastModifiedBy>
  <cp:revision>234</cp:revision>
  <cp:lastPrinted>2021-06-09T18:43:19Z</cp:lastPrinted>
  <dcterms:created xsi:type="dcterms:W3CDTF">2017-02-06T12:53:32Z</dcterms:created>
  <dcterms:modified xsi:type="dcterms:W3CDTF">2023-03-07T14:09:50Z</dcterms:modified>
</cp:coreProperties>
</file>